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1301" r:id="rId2"/>
    <p:sldId id="516" r:id="rId3"/>
    <p:sldId id="518" r:id="rId4"/>
    <p:sldId id="519" r:id="rId5"/>
    <p:sldId id="521" r:id="rId6"/>
    <p:sldId id="1342" r:id="rId7"/>
    <p:sldId id="1341" r:id="rId8"/>
    <p:sldId id="1343" r:id="rId9"/>
    <p:sldId id="1344" r:id="rId10"/>
    <p:sldId id="394" r:id="rId11"/>
    <p:sldId id="573" r:id="rId12"/>
    <p:sldId id="1299" r:id="rId13"/>
    <p:sldId id="1346" r:id="rId14"/>
    <p:sldId id="1347" r:id="rId15"/>
    <p:sldId id="257" r:id="rId16"/>
    <p:sldId id="292" r:id="rId17"/>
    <p:sldId id="1296" r:id="rId18"/>
    <p:sldId id="481" r:id="rId19"/>
    <p:sldId id="448" r:id="rId20"/>
    <p:sldId id="1298" r:id="rId21"/>
    <p:sldId id="270" r:id="rId22"/>
    <p:sldId id="351" r:id="rId23"/>
    <p:sldId id="451" r:id="rId24"/>
    <p:sldId id="457" r:id="rId25"/>
    <p:sldId id="461" r:id="rId26"/>
    <p:sldId id="290" r:id="rId27"/>
    <p:sldId id="316" r:id="rId28"/>
    <p:sldId id="1349" r:id="rId29"/>
    <p:sldId id="129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ng-yi Lee" initials="HL" lastIdx="1" clrIdx="0">
    <p:extLst>
      <p:ext uri="{19B8F6BF-5375-455C-9EA6-DF929625EA0E}">
        <p15:presenceInfo xmlns:p15="http://schemas.microsoft.com/office/powerpoint/2012/main" userId="db72b584bb3d90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9" autoAdjust="0"/>
    <p:restoredTop sz="93276" autoAdjust="0"/>
  </p:normalViewPr>
  <p:slideViewPr>
    <p:cSldViewPr snapToGrid="0">
      <p:cViewPr varScale="1">
        <p:scale>
          <a:sx n="122" d="100"/>
          <a:sy n="122" d="100"/>
        </p:scale>
        <p:origin x="1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/>
            <a:t>Reward</a:t>
          </a:r>
          <a:r>
            <a:rPr lang="zh-TW" altLang="en-US" sz="3200"/>
            <a:t> </a:t>
          </a:r>
          <a:r>
            <a:rPr lang="en-US" altLang="zh-TW" sz="320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Reward</a:t>
          </a:r>
          <a:r>
            <a:rPr lang="zh-TW" altLang="en-US" sz="3200" dirty="0"/>
            <a:t> </a:t>
          </a:r>
          <a:r>
            <a:rPr lang="en-US" altLang="zh-TW" sz="3200" dirty="0"/>
            <a:t>Shaping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9D9734-1339-4893-A552-39FF6C88D7C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A10A981-40D4-4457-BB57-F24E1523FA04}">
      <dgm:prSet phldrT="[文字]" custT="1"/>
      <dgm:spPr/>
      <dgm:t>
        <a:bodyPr/>
        <a:lstStyle/>
        <a:p>
          <a:r>
            <a:rPr lang="en-US" altLang="zh-TW" sz="3200" dirty="0"/>
            <a:t>What is RL? (Three steps in ML)</a:t>
          </a:r>
          <a:endParaRPr lang="zh-TW" altLang="en-US" sz="3200" dirty="0"/>
        </a:p>
      </dgm:t>
    </dgm:pt>
    <dgm:pt modelId="{7FF43B7C-9F53-421A-9EC2-4CB23A7002A6}" type="par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4AA292DC-B496-4BDE-9DFA-0794D6649579}" type="sibTrans" cxnId="{917C06C7-9AFF-4F09-85B8-1635E63CE685}">
      <dgm:prSet/>
      <dgm:spPr/>
      <dgm:t>
        <a:bodyPr/>
        <a:lstStyle/>
        <a:p>
          <a:endParaRPr lang="zh-TW" altLang="en-US"/>
        </a:p>
      </dgm:t>
    </dgm:pt>
    <dgm:pt modelId="{0EBCE9DB-465D-4B38-940F-C267D8AEFF38}">
      <dgm:prSet phldrT="[文字]" custT="1"/>
      <dgm:spPr/>
      <dgm:t>
        <a:bodyPr/>
        <a:lstStyle/>
        <a:p>
          <a:r>
            <a:rPr lang="en-US" altLang="zh-TW" sz="3200" dirty="0"/>
            <a:t>Policy Gradient</a:t>
          </a:r>
          <a:endParaRPr lang="zh-TW" altLang="en-US" sz="3200" dirty="0"/>
        </a:p>
      </dgm:t>
    </dgm:pt>
    <dgm:pt modelId="{6E1FE4A9-C663-4DB4-AFAC-D1763049F358}" type="par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649E95E4-AB4E-44BB-ACFE-ED91E2869879}" type="sibTrans" cxnId="{C9BD1A45-FCB7-443F-8E13-4F98CC611E0D}">
      <dgm:prSet/>
      <dgm:spPr/>
      <dgm:t>
        <a:bodyPr/>
        <a:lstStyle/>
        <a:p>
          <a:endParaRPr lang="zh-TW" altLang="en-US"/>
        </a:p>
      </dgm:t>
    </dgm:pt>
    <dgm:pt modelId="{8346A964-5CDE-4763-AFEE-B075271AADAC}">
      <dgm:prSet phldrT="[文字]" custT="1"/>
      <dgm:spPr/>
      <dgm:t>
        <a:bodyPr/>
        <a:lstStyle/>
        <a:p>
          <a:r>
            <a:rPr lang="en-US" altLang="zh-TW" sz="3200" dirty="0"/>
            <a:t>Actor-Critic</a:t>
          </a:r>
          <a:endParaRPr lang="zh-TW" altLang="en-US" sz="3200" dirty="0"/>
        </a:p>
      </dgm:t>
    </dgm:pt>
    <dgm:pt modelId="{4E98BCEC-4BBE-46C5-9C27-60F4EE1F17E7}" type="par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2868E724-C360-43DD-B828-C5E9B1EBB7C3}" type="sibTrans" cxnId="{72C497C8-EE5E-4F5B-BFEF-DBA6CFB510F4}">
      <dgm:prSet/>
      <dgm:spPr/>
      <dgm:t>
        <a:bodyPr/>
        <a:lstStyle/>
        <a:p>
          <a:endParaRPr lang="zh-TW" altLang="en-US"/>
        </a:p>
      </dgm:t>
    </dgm:pt>
    <dgm:pt modelId="{EE4E191D-8B86-4246-8C80-5E6B5C56AF8F}">
      <dgm:prSet phldrT="[文字]" custT="1"/>
      <dgm:spPr/>
      <dgm:t>
        <a:bodyPr/>
        <a:lstStyle/>
        <a:p>
          <a:r>
            <a:rPr lang="en-US" altLang="zh-TW" sz="3200" dirty="0"/>
            <a:t>Sparse Reward</a:t>
          </a:r>
          <a:endParaRPr lang="zh-TW" altLang="en-US" sz="3200" dirty="0"/>
        </a:p>
      </dgm:t>
    </dgm:pt>
    <dgm:pt modelId="{10401284-9143-4DC0-972B-12FDBD899A45}" type="par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6B3903BA-0CCE-468C-BF74-6D9079D8653B}" type="sibTrans" cxnId="{FCA2CFCC-2E23-4F41-B00A-105C75485DCA}">
      <dgm:prSet/>
      <dgm:spPr/>
      <dgm:t>
        <a:bodyPr/>
        <a:lstStyle/>
        <a:p>
          <a:endParaRPr lang="zh-TW" altLang="en-US"/>
        </a:p>
      </dgm:t>
    </dgm:pt>
    <dgm:pt modelId="{CB8EF6EB-DB27-4109-B118-9CA6B0CCD221}">
      <dgm:prSet phldrT="[文字]" custT="1"/>
      <dgm:spPr/>
      <dgm:t>
        <a:bodyPr/>
        <a:lstStyle/>
        <a:p>
          <a:r>
            <a:rPr lang="en-US" altLang="zh-TW" sz="3200" dirty="0"/>
            <a:t>No Reward: Learning from Demonstration  </a:t>
          </a:r>
          <a:endParaRPr lang="zh-TW" altLang="en-US" sz="3200" dirty="0"/>
        </a:p>
      </dgm:t>
    </dgm:pt>
    <dgm:pt modelId="{75FDF8A0-248B-45EF-B569-2FEF5B6B244D}" type="par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5169BB90-225A-4869-A49D-370F5C21AFC5}" type="sibTrans" cxnId="{CA4B29AF-447D-4786-BA95-A0BE11530374}">
      <dgm:prSet/>
      <dgm:spPr/>
      <dgm:t>
        <a:bodyPr/>
        <a:lstStyle/>
        <a:p>
          <a:endParaRPr lang="zh-TW" altLang="en-US"/>
        </a:p>
      </dgm:t>
    </dgm:pt>
    <dgm:pt modelId="{AF744E4E-BF23-453B-B342-B7A979F43080}" type="pres">
      <dgm:prSet presAssocID="{E59D9734-1339-4893-A552-39FF6C88D7C9}" presName="linear" presStyleCnt="0">
        <dgm:presLayoutVars>
          <dgm:animLvl val="lvl"/>
          <dgm:resizeHandles val="exact"/>
        </dgm:presLayoutVars>
      </dgm:prSet>
      <dgm:spPr/>
    </dgm:pt>
    <dgm:pt modelId="{F6EBB327-B9F3-4419-BF21-0349713B7527}" type="pres">
      <dgm:prSet presAssocID="{6A10A981-40D4-4457-BB57-F24E1523FA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8FFDFC1-097E-44F3-BFDB-33666D0A995E}" type="pres">
      <dgm:prSet presAssocID="{4AA292DC-B496-4BDE-9DFA-0794D6649579}" presName="spacer" presStyleCnt="0"/>
      <dgm:spPr/>
    </dgm:pt>
    <dgm:pt modelId="{10CAFF7D-E205-41D9-8730-95260F3B9360}" type="pres">
      <dgm:prSet presAssocID="{0EBCE9DB-465D-4B38-940F-C267D8AEF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69757D-5B6A-495C-A342-AA3D2D3A2FF6}" type="pres">
      <dgm:prSet presAssocID="{649E95E4-AB4E-44BB-ACFE-ED91E2869879}" presName="spacer" presStyleCnt="0"/>
      <dgm:spPr/>
    </dgm:pt>
    <dgm:pt modelId="{BE6B4D3C-43B6-4A6B-8239-F78E50976EEC}" type="pres">
      <dgm:prSet presAssocID="{8346A964-5CDE-4763-AFEE-B075271AAD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D21F00-63F1-4E61-9F2B-7E65F92E8D56}" type="pres">
      <dgm:prSet presAssocID="{2868E724-C360-43DD-B828-C5E9B1EBB7C3}" presName="spacer" presStyleCnt="0"/>
      <dgm:spPr/>
    </dgm:pt>
    <dgm:pt modelId="{218EC934-631D-430F-8814-6158BF4A7554}" type="pres">
      <dgm:prSet presAssocID="{EE4E191D-8B86-4246-8C80-5E6B5C56AF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6B281F-7AD0-40DC-818D-6DCFD6B48F67}" type="pres">
      <dgm:prSet presAssocID="{6B3903BA-0CCE-468C-BF74-6D9079D8653B}" presName="spacer" presStyleCnt="0"/>
      <dgm:spPr/>
    </dgm:pt>
    <dgm:pt modelId="{2C2BAEB4-D4B3-4CA2-849A-0BA93A54DF41}" type="pres">
      <dgm:prSet presAssocID="{CB8EF6EB-DB27-4109-B118-9CA6B0CCD22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C94314-A545-49CA-B83D-D9DEDCF3760C}" type="presOf" srcId="{CB8EF6EB-DB27-4109-B118-9CA6B0CCD221}" destId="{2C2BAEB4-D4B3-4CA2-849A-0BA93A54DF41}" srcOrd="0" destOrd="0" presId="urn:microsoft.com/office/officeart/2005/8/layout/vList2"/>
    <dgm:cxn modelId="{E6E1F72C-AC64-4B12-ABA3-9CAC5E426BDD}" type="presOf" srcId="{EE4E191D-8B86-4246-8C80-5E6B5C56AF8F}" destId="{218EC934-631D-430F-8814-6158BF4A7554}" srcOrd="0" destOrd="0" presId="urn:microsoft.com/office/officeart/2005/8/layout/vList2"/>
    <dgm:cxn modelId="{7A4A8B2D-36DD-487E-BAEF-429DAAFA70D4}" type="presOf" srcId="{0EBCE9DB-465D-4B38-940F-C267D8AEFF38}" destId="{10CAFF7D-E205-41D9-8730-95260F3B9360}" srcOrd="0" destOrd="0" presId="urn:microsoft.com/office/officeart/2005/8/layout/vList2"/>
    <dgm:cxn modelId="{C9BD1A45-FCB7-443F-8E13-4F98CC611E0D}" srcId="{E59D9734-1339-4893-A552-39FF6C88D7C9}" destId="{0EBCE9DB-465D-4B38-940F-C267D8AEFF38}" srcOrd="1" destOrd="0" parTransId="{6E1FE4A9-C663-4DB4-AFAC-D1763049F358}" sibTransId="{649E95E4-AB4E-44BB-ACFE-ED91E2869879}"/>
    <dgm:cxn modelId="{4F11734E-1EA0-4B07-8DF3-4E251F0491AB}" type="presOf" srcId="{E59D9734-1339-4893-A552-39FF6C88D7C9}" destId="{AF744E4E-BF23-453B-B342-B7A979F43080}" srcOrd="0" destOrd="0" presId="urn:microsoft.com/office/officeart/2005/8/layout/vList2"/>
    <dgm:cxn modelId="{C6D0B878-7A15-4A39-BBE4-33574F89ED0B}" type="presOf" srcId="{8346A964-5CDE-4763-AFEE-B075271AADAC}" destId="{BE6B4D3C-43B6-4A6B-8239-F78E50976EEC}" srcOrd="0" destOrd="0" presId="urn:microsoft.com/office/officeart/2005/8/layout/vList2"/>
    <dgm:cxn modelId="{ABB21797-AF36-43BC-8DDC-0F92A3B08639}" type="presOf" srcId="{6A10A981-40D4-4457-BB57-F24E1523FA04}" destId="{F6EBB327-B9F3-4419-BF21-0349713B7527}" srcOrd="0" destOrd="0" presId="urn:microsoft.com/office/officeart/2005/8/layout/vList2"/>
    <dgm:cxn modelId="{CA4B29AF-447D-4786-BA95-A0BE11530374}" srcId="{E59D9734-1339-4893-A552-39FF6C88D7C9}" destId="{CB8EF6EB-DB27-4109-B118-9CA6B0CCD221}" srcOrd="4" destOrd="0" parTransId="{75FDF8A0-248B-45EF-B569-2FEF5B6B244D}" sibTransId="{5169BB90-225A-4869-A49D-370F5C21AFC5}"/>
    <dgm:cxn modelId="{917C06C7-9AFF-4F09-85B8-1635E63CE685}" srcId="{E59D9734-1339-4893-A552-39FF6C88D7C9}" destId="{6A10A981-40D4-4457-BB57-F24E1523FA04}" srcOrd="0" destOrd="0" parTransId="{7FF43B7C-9F53-421A-9EC2-4CB23A7002A6}" sibTransId="{4AA292DC-B496-4BDE-9DFA-0794D6649579}"/>
    <dgm:cxn modelId="{72C497C8-EE5E-4F5B-BFEF-DBA6CFB510F4}" srcId="{E59D9734-1339-4893-A552-39FF6C88D7C9}" destId="{8346A964-5CDE-4763-AFEE-B075271AADAC}" srcOrd="2" destOrd="0" parTransId="{4E98BCEC-4BBE-46C5-9C27-60F4EE1F17E7}" sibTransId="{2868E724-C360-43DD-B828-C5E9B1EBB7C3}"/>
    <dgm:cxn modelId="{FCA2CFCC-2E23-4F41-B00A-105C75485DCA}" srcId="{E59D9734-1339-4893-A552-39FF6C88D7C9}" destId="{EE4E191D-8B86-4246-8C80-5E6B5C56AF8F}" srcOrd="3" destOrd="0" parTransId="{10401284-9143-4DC0-972B-12FDBD899A45}" sibTransId="{6B3903BA-0CCE-468C-BF74-6D9079D8653B}"/>
    <dgm:cxn modelId="{C7949E07-3382-4161-814C-B8F1A553397F}" type="presParOf" srcId="{AF744E4E-BF23-453B-B342-B7A979F43080}" destId="{F6EBB327-B9F3-4419-BF21-0349713B7527}" srcOrd="0" destOrd="0" presId="urn:microsoft.com/office/officeart/2005/8/layout/vList2"/>
    <dgm:cxn modelId="{11F72F07-5D8C-4116-A52C-F17FDDC079AA}" type="presParOf" srcId="{AF744E4E-BF23-453B-B342-B7A979F43080}" destId="{08FFDFC1-097E-44F3-BFDB-33666D0A995E}" srcOrd="1" destOrd="0" presId="urn:microsoft.com/office/officeart/2005/8/layout/vList2"/>
    <dgm:cxn modelId="{5AF66ECA-8F85-4682-BFDF-CD6810441716}" type="presParOf" srcId="{AF744E4E-BF23-453B-B342-B7A979F43080}" destId="{10CAFF7D-E205-41D9-8730-95260F3B9360}" srcOrd="2" destOrd="0" presId="urn:microsoft.com/office/officeart/2005/8/layout/vList2"/>
    <dgm:cxn modelId="{4436141F-2A97-4347-BC76-C75C84633117}" type="presParOf" srcId="{AF744E4E-BF23-453B-B342-B7A979F43080}" destId="{9569757D-5B6A-495C-A342-AA3D2D3A2FF6}" srcOrd="3" destOrd="0" presId="urn:microsoft.com/office/officeart/2005/8/layout/vList2"/>
    <dgm:cxn modelId="{2D2750E4-9FBA-428F-A331-57D234831FD6}" type="presParOf" srcId="{AF744E4E-BF23-453B-B342-B7A979F43080}" destId="{BE6B4D3C-43B6-4A6B-8239-F78E50976EEC}" srcOrd="4" destOrd="0" presId="urn:microsoft.com/office/officeart/2005/8/layout/vList2"/>
    <dgm:cxn modelId="{0D0C442A-82B6-4654-9670-152087308B52}" type="presParOf" srcId="{AF744E4E-BF23-453B-B342-B7A979F43080}" destId="{5DD21F00-63F1-4E61-9F2B-7E65F92E8D56}" srcOrd="5" destOrd="0" presId="urn:microsoft.com/office/officeart/2005/8/layout/vList2"/>
    <dgm:cxn modelId="{3EA4A055-1985-460C-BE75-5648BB21AC56}" type="presParOf" srcId="{AF744E4E-BF23-453B-B342-B7A979F43080}" destId="{218EC934-631D-430F-8814-6158BF4A7554}" srcOrd="6" destOrd="0" presId="urn:microsoft.com/office/officeart/2005/8/layout/vList2"/>
    <dgm:cxn modelId="{9DD5D29B-ECB7-4559-84C3-C3BADDEE005C}" type="presParOf" srcId="{AF744E4E-BF23-453B-B342-B7A979F43080}" destId="{E76B281F-7AD0-40DC-818D-6DCFD6B48F67}" srcOrd="7" destOrd="0" presId="urn:microsoft.com/office/officeart/2005/8/layout/vList2"/>
    <dgm:cxn modelId="{150F0F68-2A43-441D-A3BB-C0A46866CAA9}" type="presParOf" srcId="{AF744E4E-BF23-453B-B342-B7A979F43080}" destId="{2C2BAEB4-D4B3-4CA2-849A-0BA93A54DF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Reward</a:t>
          </a:r>
          <a:r>
            <a:rPr lang="zh-TW" altLang="en-US" sz="3200" kern="1200"/>
            <a:t> </a:t>
          </a:r>
          <a:r>
            <a:rPr lang="en-US" altLang="zh-TW" sz="3200" kern="120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Reward</a:t>
          </a:r>
          <a:r>
            <a:rPr lang="zh-TW" altLang="en-US" sz="3200" kern="1200" dirty="0"/>
            <a:t> </a:t>
          </a:r>
          <a:r>
            <a:rPr lang="en-US" altLang="zh-TW" sz="3200" kern="1200" dirty="0"/>
            <a:t>Shaping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B327-B9F3-4419-BF21-0349713B7527}">
      <dsp:nvSpPr>
        <dsp:cNvPr id="0" name=""/>
        <dsp:cNvSpPr/>
      </dsp:nvSpPr>
      <dsp:spPr>
        <a:xfrm>
          <a:off x="0" y="20709"/>
          <a:ext cx="78867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What is RL? (Three steps in ML)</a:t>
          </a:r>
          <a:endParaRPr lang="zh-TW" altLang="en-US" sz="3200" kern="1200" dirty="0"/>
        </a:p>
      </dsp:txBody>
      <dsp:txXfrm>
        <a:off x="37467" y="58176"/>
        <a:ext cx="7811766" cy="692586"/>
      </dsp:txXfrm>
    </dsp:sp>
    <dsp:sp modelId="{10CAFF7D-E205-41D9-8730-95260F3B9360}">
      <dsp:nvSpPr>
        <dsp:cNvPr id="0" name=""/>
        <dsp:cNvSpPr/>
      </dsp:nvSpPr>
      <dsp:spPr>
        <a:xfrm>
          <a:off x="0" y="906309"/>
          <a:ext cx="7886700" cy="76752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Policy Gradient</a:t>
          </a:r>
          <a:endParaRPr lang="zh-TW" altLang="en-US" sz="3200" kern="1200" dirty="0"/>
        </a:p>
      </dsp:txBody>
      <dsp:txXfrm>
        <a:off x="37467" y="943776"/>
        <a:ext cx="7811766" cy="692586"/>
      </dsp:txXfrm>
    </dsp:sp>
    <dsp:sp modelId="{BE6B4D3C-43B6-4A6B-8239-F78E50976EEC}">
      <dsp:nvSpPr>
        <dsp:cNvPr id="0" name=""/>
        <dsp:cNvSpPr/>
      </dsp:nvSpPr>
      <dsp:spPr>
        <a:xfrm>
          <a:off x="0" y="1791909"/>
          <a:ext cx="7886700" cy="76752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Actor-Critic</a:t>
          </a:r>
          <a:endParaRPr lang="zh-TW" altLang="en-US" sz="3200" kern="1200" dirty="0"/>
        </a:p>
      </dsp:txBody>
      <dsp:txXfrm>
        <a:off x="37467" y="1829376"/>
        <a:ext cx="7811766" cy="692586"/>
      </dsp:txXfrm>
    </dsp:sp>
    <dsp:sp modelId="{218EC934-631D-430F-8814-6158BF4A7554}">
      <dsp:nvSpPr>
        <dsp:cNvPr id="0" name=""/>
        <dsp:cNvSpPr/>
      </dsp:nvSpPr>
      <dsp:spPr>
        <a:xfrm>
          <a:off x="0" y="2677509"/>
          <a:ext cx="7886700" cy="76752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Sparse Reward</a:t>
          </a:r>
          <a:endParaRPr lang="zh-TW" altLang="en-US" sz="3200" kern="1200" dirty="0"/>
        </a:p>
      </dsp:txBody>
      <dsp:txXfrm>
        <a:off x="37467" y="2714976"/>
        <a:ext cx="7811766" cy="692586"/>
      </dsp:txXfrm>
    </dsp:sp>
    <dsp:sp modelId="{2C2BAEB4-D4B3-4CA2-849A-0BA93A54DF41}">
      <dsp:nvSpPr>
        <dsp:cNvPr id="0" name=""/>
        <dsp:cNvSpPr/>
      </dsp:nvSpPr>
      <dsp:spPr>
        <a:xfrm>
          <a:off x="0" y="3563109"/>
          <a:ext cx="7886700" cy="76752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No Reward: Learning from Demonstration  </a:t>
          </a:r>
          <a:endParaRPr lang="zh-TW" altLang="en-US" sz="3200" kern="1200" dirty="0"/>
        </a:p>
      </dsp:txBody>
      <dsp:txXfrm>
        <a:off x="37467" y="3600576"/>
        <a:ext cx="78117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A9B1B-85E9-4F5C-B254-97523FEC18F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9E6A-ABDF-4E16-B6CE-071B50FB0C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21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(Lots of aliens to be killed,  and the shields still exist)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93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Get reward, when closer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34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This description is good</a:t>
            </a:r>
          </a:p>
          <a:p>
            <a:r>
              <a:rPr lang="en-US" altLang="zh-TW" dirty="0"/>
              <a:t>https://medium.com/data-from-the-trenches/curiosity-driven-learning-through-next-state-prediction-f7f4e2f592fa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629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遊戲較容易得到ｒｅｗａｒｄ　ｆｕｎｃｔｉｏｎ</a:t>
            </a:r>
            <a:endParaRPr lang="en-US" altLang="zh-TW" dirty="0"/>
          </a:p>
          <a:p>
            <a:r>
              <a:rPr lang="zh-TW" altLang="en-US" dirty="0"/>
              <a:t>較真實的例子</a:t>
            </a:r>
            <a:r>
              <a:rPr lang="en-US" altLang="zh-TW" dirty="0"/>
              <a:t>:</a:t>
            </a:r>
            <a:r>
              <a:rPr lang="zh-TW" altLang="en-US" dirty="0"/>
              <a:t> 打破盤子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9E23A0-1D79-4A42-AF91-0403EE2B1A8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59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Inverse RL vs. behavioral cloning</a:t>
            </a:r>
          </a:p>
          <a:p>
            <a:r>
              <a:rPr lang="en-US" altLang="zh-TW" b="1" dirty="0"/>
              <a:t>Which has the most succinct description: </a:t>
            </a:r>
            <a:r>
              <a:rPr lang="en-US" altLang="zh-TW" dirty="0"/>
              <a:t>π</a:t>
            </a:r>
            <a:r>
              <a:rPr lang="en-US" altLang="zh-TW" b="1" dirty="0"/>
              <a:t>* vs. </a:t>
            </a:r>
            <a:r>
              <a:rPr lang="en-US" altLang="zh-TW" dirty="0"/>
              <a:t>R</a:t>
            </a:r>
            <a:r>
              <a:rPr lang="en-US" altLang="zh-TW" b="1" dirty="0"/>
              <a:t>*?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9E23A0-1D79-4A42-AF91-0403EE2B1A8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210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修改遊戲規則 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09E6A-ABDF-4E16-B6CE-071B50FB0C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2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reward function is not linear.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9E23A0-1D79-4A42-AF91-0403EE2B1A8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36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The critic watches actor </a:t>
                </a:r>
                <a:r>
                  <a:rPr lang="zh-TW" altLang="en-US" i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dirty="0"/>
                  <a:t> to interact with environment.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69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Some applications have very long episodes, so that delaying all learning until an episode's end is too slow.</a:t>
            </a:r>
            <a:endParaRPr lang="zh-TW" altLang="en-US" sz="1200" dirty="0"/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most obvious advantage of TD methods over Monte Carlo methods is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they are naturally implemented in an on-line, fully incremental fashion. With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Monte Carlo methods one must wait until the end of an episode, because only then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return known, whereas with TD methods one need wait only one time step.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Surprisingly often this turns out to be a critical consideration Other applications are continuing tasks and have no episodes at all.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683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2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84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253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12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Consider credit assignment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164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Reward in human’s life is also very sparse. We are good at reward shaping.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99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7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67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64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65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53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86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2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81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07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7FEFA-9FE3-429C-A13F-B319908EF96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CF8F3-F3DA-45A2-9323-04A5F08A29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17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65.png"/><Relationship Id="rId3" Type="http://schemas.openxmlformats.org/officeDocument/2006/relationships/image" Target="../media/image264.png"/><Relationship Id="rId21" Type="http://schemas.openxmlformats.org/officeDocument/2006/relationships/image" Target="../media/image102.png"/><Relationship Id="rId34" Type="http://schemas.openxmlformats.org/officeDocument/2006/relationships/image" Target="../media/image273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7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71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67.png"/><Relationship Id="rId19" Type="http://schemas.openxmlformats.org/officeDocument/2006/relationships/image" Target="../media/image100.png"/><Relationship Id="rId31" Type="http://schemas.openxmlformats.org/officeDocument/2006/relationships/image" Target="../media/image270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0.png"/><Relationship Id="rId3" Type="http://schemas.openxmlformats.org/officeDocument/2006/relationships/image" Target="../media/image1820.png"/><Relationship Id="rId7" Type="http://schemas.openxmlformats.org/officeDocument/2006/relationships/image" Target="../media/image1860.png"/><Relationship Id="rId12" Type="http://schemas.openxmlformats.org/officeDocument/2006/relationships/image" Target="../media/image1380.png"/><Relationship Id="rId2" Type="http://schemas.openxmlformats.org/officeDocument/2006/relationships/image" Target="../media/image1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0.png"/><Relationship Id="rId11" Type="http://schemas.openxmlformats.org/officeDocument/2006/relationships/image" Target="../media/image276.png"/><Relationship Id="rId5" Type="http://schemas.openxmlformats.org/officeDocument/2006/relationships/image" Target="../media/image1840.png"/><Relationship Id="rId10" Type="http://schemas.openxmlformats.org/officeDocument/2006/relationships/image" Target="../media/image1890.png"/><Relationship Id="rId4" Type="http://schemas.openxmlformats.org/officeDocument/2006/relationships/image" Target="../media/image1830.png"/><Relationship Id="rId9" Type="http://schemas.openxmlformats.org/officeDocument/2006/relationships/image" Target="../media/image18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.png"/><Relationship Id="rId9" Type="http://schemas.openxmlformats.org/officeDocument/2006/relationships/image" Target="../media/image18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00.png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1.png"/><Relationship Id="rId10" Type="http://schemas.openxmlformats.org/officeDocument/2006/relationships/image" Target="../media/image146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28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0.png"/><Relationship Id="rId5" Type="http://schemas.openxmlformats.org/officeDocument/2006/relationships/image" Target="../media/image2830.png"/><Relationship Id="rId4" Type="http://schemas.openxmlformats.org/officeDocument/2006/relationships/image" Target="../media/image19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12" Type="http://schemas.openxmlformats.org/officeDocument/2006/relationships/image" Target="../media/image18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image" Target="../media/image188.png"/><Relationship Id="rId5" Type="http://schemas.openxmlformats.org/officeDocument/2006/relationships/image" Target="../media/image184.png"/><Relationship Id="rId15" Type="http://schemas.openxmlformats.org/officeDocument/2006/relationships/image" Target="../media/image191.png"/><Relationship Id="rId10" Type="http://schemas.openxmlformats.org/officeDocument/2006/relationships/image" Target="../media/image1370.png"/><Relationship Id="rId4" Type="http://schemas.openxmlformats.org/officeDocument/2006/relationships/image" Target="../media/image1310.png"/><Relationship Id="rId9" Type="http://schemas.openxmlformats.org/officeDocument/2006/relationships/image" Target="../media/image187.png"/><Relationship Id="rId14" Type="http://schemas.openxmlformats.org/officeDocument/2006/relationships/image" Target="../media/image14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0.png"/><Relationship Id="rId3" Type="http://schemas.openxmlformats.org/officeDocument/2006/relationships/image" Target="../media/image1290.png"/><Relationship Id="rId7" Type="http://schemas.openxmlformats.org/officeDocument/2006/relationships/image" Target="../media/image320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89.png"/><Relationship Id="rId5" Type="http://schemas.openxmlformats.org/officeDocument/2006/relationships/image" Target="../media/image194.png"/><Relationship Id="rId15" Type="http://schemas.openxmlformats.org/officeDocument/2006/relationships/image" Target="../media/image202.png"/><Relationship Id="rId10" Type="http://schemas.openxmlformats.org/officeDocument/2006/relationships/image" Target="../media/image440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Relationship Id="rId14" Type="http://schemas.openxmlformats.org/officeDocument/2006/relationships/image" Target="../media/image2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13.png"/><Relationship Id="rId39" Type="http://schemas.openxmlformats.org/officeDocument/2006/relationships/image" Target="../media/image226.png"/><Relationship Id="rId21" Type="http://schemas.openxmlformats.org/officeDocument/2006/relationships/image" Target="../media/image102.png"/><Relationship Id="rId34" Type="http://schemas.openxmlformats.org/officeDocument/2006/relationships/image" Target="../media/image221.png"/><Relationship Id="rId42" Type="http://schemas.openxmlformats.org/officeDocument/2006/relationships/image" Target="../media/image229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38" Type="http://schemas.openxmlformats.org/officeDocument/2006/relationships/image" Target="../media/image2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16.png"/><Relationship Id="rId41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19.png"/><Relationship Id="rId37" Type="http://schemas.openxmlformats.org/officeDocument/2006/relationships/image" Target="../media/image224.png"/><Relationship Id="rId40" Type="http://schemas.openxmlformats.org/officeDocument/2006/relationships/image" Target="../media/image227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9" Type="http://schemas.openxmlformats.org/officeDocument/2006/relationships/image" Target="../media/image100.png"/><Relationship Id="rId31" Type="http://schemas.openxmlformats.org/officeDocument/2006/relationships/image" Target="../media/image218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Relationship Id="rId43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.png"/><Relationship Id="rId26" Type="http://schemas.openxmlformats.org/officeDocument/2006/relationships/image" Target="../media/image213.png"/><Relationship Id="rId39" Type="http://schemas.openxmlformats.org/officeDocument/2006/relationships/image" Target="../media/image222.png"/><Relationship Id="rId21" Type="http://schemas.openxmlformats.org/officeDocument/2006/relationships/image" Target="../media/image102.png"/><Relationship Id="rId34" Type="http://schemas.openxmlformats.org/officeDocument/2006/relationships/image" Target="../media/image217.png"/><Relationship Id="rId42" Type="http://schemas.openxmlformats.org/officeDocument/2006/relationships/image" Target="../media/image225.png"/><Relationship Id="rId17" Type="http://schemas.openxmlformats.org/officeDocument/2006/relationships/image" Target="../media/image98.png"/><Relationship Id="rId25" Type="http://schemas.openxmlformats.org/officeDocument/2006/relationships/image" Target="../media/image212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70.png"/><Relationship Id="rId20" Type="http://schemas.openxmlformats.org/officeDocument/2006/relationships/image" Target="../media/image101.png"/><Relationship Id="rId29" Type="http://schemas.openxmlformats.org/officeDocument/2006/relationships/image" Target="../media/image232.png"/><Relationship Id="rId41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1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15" Type="http://schemas.openxmlformats.org/officeDocument/2006/relationships/image" Target="../media/image960.png"/><Relationship Id="rId23" Type="http://schemas.openxmlformats.org/officeDocument/2006/relationships/image" Target="../media/image210.png"/><Relationship Id="rId28" Type="http://schemas.openxmlformats.org/officeDocument/2006/relationships/image" Target="../media/image231.png"/><Relationship Id="rId36" Type="http://schemas.openxmlformats.org/officeDocument/2006/relationships/image" Target="../media/image219.png"/><Relationship Id="rId19" Type="http://schemas.openxmlformats.org/officeDocument/2006/relationships/image" Target="../media/image100.png"/><Relationship Id="rId31" Type="http://schemas.openxmlformats.org/officeDocument/2006/relationships/image" Target="../media/image234.png"/><Relationship Id="rId14" Type="http://schemas.openxmlformats.org/officeDocument/2006/relationships/image" Target="../media/image950.png"/><Relationship Id="rId22" Type="http://schemas.openxmlformats.org/officeDocument/2006/relationships/image" Target="../media/image103.png"/><Relationship Id="rId27" Type="http://schemas.openxmlformats.org/officeDocument/2006/relationships/image" Target="../media/image214.png"/><Relationship Id="rId30" Type="http://schemas.openxmlformats.org/officeDocument/2006/relationships/image" Target="../media/image233.png"/><Relationship Id="rId35" Type="http://schemas.openxmlformats.org/officeDocument/2006/relationships/image" Target="../media/image218.png"/><Relationship Id="rId43" Type="http://schemas.openxmlformats.org/officeDocument/2006/relationships/image" Target="../media/image2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" Type="http://schemas.openxmlformats.org/officeDocument/2006/relationships/image" Target="../media/image235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19" Type="http://schemas.openxmlformats.org/officeDocument/2006/relationships/image" Target="../media/image181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26" Type="http://schemas.openxmlformats.org/officeDocument/2006/relationships/image" Target="../media/image238.png"/><Relationship Id="rId3" Type="http://schemas.openxmlformats.org/officeDocument/2006/relationships/image" Target="../media/image239.png"/><Relationship Id="rId21" Type="http://schemas.openxmlformats.org/officeDocument/2006/relationships/image" Target="../media/image262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8.png"/><Relationship Id="rId25" Type="http://schemas.openxmlformats.org/officeDocument/2006/relationships/image" Target="../media/image2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24" Type="http://schemas.openxmlformats.org/officeDocument/2006/relationships/image" Target="../media/image236.png"/><Relationship Id="rId5" Type="http://schemas.openxmlformats.org/officeDocument/2006/relationships/image" Target="../media/image241.png"/><Relationship Id="rId15" Type="http://schemas.openxmlformats.org/officeDocument/2006/relationships/image" Target="../media/image256.png"/><Relationship Id="rId23" Type="http://schemas.openxmlformats.org/officeDocument/2006/relationships/image" Target="../media/image251.png"/><Relationship Id="rId10" Type="http://schemas.openxmlformats.org/officeDocument/2006/relationships/image" Target="../media/image246.png"/><Relationship Id="rId19" Type="http://schemas.openxmlformats.org/officeDocument/2006/relationships/image" Target="../media/image260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3671205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of Actor-Critic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65626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parameters of actor and critic can be shared.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5592592-6B11-4967-AAE9-52362E9BDB5D}"/>
              </a:ext>
            </a:extLst>
          </p:cNvPr>
          <p:cNvGrpSpPr/>
          <p:nvPr/>
        </p:nvGrpSpPr>
        <p:grpSpPr>
          <a:xfrm>
            <a:off x="1126000" y="3208794"/>
            <a:ext cx="5724749" cy="2357891"/>
            <a:chOff x="1849900" y="3208794"/>
            <a:chExt cx="5724749" cy="2357891"/>
          </a:xfrm>
        </p:grpSpPr>
        <p:sp>
          <p:nvSpPr>
            <p:cNvPr id="4" name="矩形 3"/>
            <p:cNvSpPr/>
            <p:nvPr/>
          </p:nvSpPr>
          <p:spPr>
            <a:xfrm>
              <a:off x="2641326" y="3713744"/>
              <a:ext cx="1437293" cy="15003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6" name="直線單箭頭接點 5"/>
            <p:cNvCxnSpPr>
              <a:cxnSpLocks/>
            </p:cNvCxnSpPr>
            <p:nvPr/>
          </p:nvCxnSpPr>
          <p:spPr>
            <a:xfrm>
              <a:off x="2210763" y="4424419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群組 6"/>
            <p:cNvGrpSpPr/>
            <p:nvPr/>
          </p:nvGrpSpPr>
          <p:grpSpPr>
            <a:xfrm>
              <a:off x="1849900" y="3969278"/>
              <a:ext cx="410993" cy="910282"/>
              <a:chOff x="4956245" y="3228766"/>
              <a:chExt cx="410993" cy="91028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4692" y="3424045"/>
                    <a:ext cx="402546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>
            <a:xfrm>
              <a:off x="4771330" y="4861554"/>
              <a:ext cx="1437293" cy="7051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17" name="Shape 229"/>
            <p:cNvCxnSpPr/>
            <p:nvPr/>
          </p:nvCxnSpPr>
          <p:spPr>
            <a:xfrm>
              <a:off x="6236844" y="3441853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229"/>
            <p:cNvCxnSpPr/>
            <p:nvPr/>
          </p:nvCxnSpPr>
          <p:spPr>
            <a:xfrm>
              <a:off x="6236844" y="39692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9" name="Shape 229"/>
            <p:cNvCxnSpPr/>
            <p:nvPr/>
          </p:nvCxnSpPr>
          <p:spPr>
            <a:xfrm>
              <a:off x="6236844" y="4463932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0" name="文字方塊 19"/>
            <p:cNvSpPr txBox="1"/>
            <p:nvPr/>
          </p:nvSpPr>
          <p:spPr>
            <a:xfrm>
              <a:off x="6635194" y="4263877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36651" y="3749993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625861" y="3236110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771329" y="3208794"/>
              <a:ext cx="1437293" cy="14551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Network</a:t>
              </a:r>
              <a:endParaRPr lang="zh-TW" altLang="en-US" sz="2400" dirty="0"/>
            </a:p>
          </p:txBody>
        </p:sp>
        <p:cxnSp>
          <p:nvCxnSpPr>
            <p:cNvPr id="24" name="Shape 229"/>
            <p:cNvCxnSpPr>
              <a:cxnSpLocks/>
              <a:endCxn id="23" idx="1"/>
            </p:cNvCxnSpPr>
            <p:nvPr/>
          </p:nvCxnSpPr>
          <p:spPr>
            <a:xfrm flipV="1">
              <a:off x="4078619" y="3936391"/>
              <a:ext cx="692710" cy="48803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26" name="Shape 229"/>
            <p:cNvCxnSpPr>
              <a:cxnSpLocks/>
              <a:stCxn id="4" idx="3"/>
            </p:cNvCxnSpPr>
            <p:nvPr/>
          </p:nvCxnSpPr>
          <p:spPr>
            <a:xfrm>
              <a:off x="4078619" y="4463932"/>
              <a:ext cx="698655" cy="757536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grpSp>
          <p:nvGrpSpPr>
            <p:cNvPr id="29" name="群組 28"/>
            <p:cNvGrpSpPr/>
            <p:nvPr/>
          </p:nvGrpSpPr>
          <p:grpSpPr>
            <a:xfrm>
              <a:off x="6256140" y="4956334"/>
              <a:ext cx="1318509" cy="461665"/>
              <a:chOff x="8057549" y="5564549"/>
              <a:chExt cx="1318509" cy="4616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8471002" y="5564549"/>
                <a:ext cx="905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cxnSp>
            <p:nvCxnSpPr>
              <p:cNvPr id="28" name="Shape 229"/>
              <p:cNvCxnSpPr/>
              <p:nvPr/>
            </p:nvCxnSpPr>
            <p:spPr>
              <a:xfrm>
                <a:off x="8057549" y="5814432"/>
                <a:ext cx="383836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</p:grpSp>
      <p:sp>
        <p:nvSpPr>
          <p:cNvPr id="25" name="右大括弧 24">
            <a:extLst>
              <a:ext uri="{FF2B5EF4-FFF2-40B4-BE49-F238E27FC236}">
                <a16:creationId xmlns:a16="http://schemas.microsoft.com/office/drawing/2014/main" id="{9DC10A51-E8FA-4D3F-8B4D-3D244E5A45E1}"/>
              </a:ext>
            </a:extLst>
          </p:cNvPr>
          <p:cNvSpPr/>
          <p:nvPr/>
        </p:nvSpPr>
        <p:spPr>
          <a:xfrm>
            <a:off x="6850749" y="3144365"/>
            <a:ext cx="409162" cy="1584049"/>
          </a:xfrm>
          <a:prstGeom prst="rightBrace">
            <a:avLst>
              <a:gd name="adj1" fmla="val 2710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73DF04-0D96-49CE-AA82-991F89E4B1C1}"/>
              </a:ext>
            </a:extLst>
          </p:cNvPr>
          <p:cNvSpPr txBox="1"/>
          <p:nvPr/>
        </p:nvSpPr>
        <p:spPr>
          <a:xfrm>
            <a:off x="7504718" y="3688438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Actor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A12A803-538E-49B5-8B43-417DC8407027}"/>
              </a:ext>
            </a:extLst>
          </p:cNvPr>
          <p:cNvSpPr txBox="1"/>
          <p:nvPr/>
        </p:nvSpPr>
        <p:spPr>
          <a:xfrm>
            <a:off x="7530034" y="4952509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Critic</a:t>
            </a:r>
            <a:endParaRPr lang="zh-TW" altLang="en-US" sz="28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D34BCB8-3B24-48B8-AAD7-ECBA5D4ADF94}"/>
              </a:ext>
            </a:extLst>
          </p:cNvPr>
          <p:cNvCxnSpPr/>
          <p:nvPr/>
        </p:nvCxnSpPr>
        <p:spPr>
          <a:xfrm>
            <a:off x="6850749" y="5206217"/>
            <a:ext cx="679285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7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5393E-D517-46F2-BD4F-17619E01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Outlook: Deep Q Network (DQN)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5A69F9-C422-4A68-8A4E-4041C86E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779013"/>
            <a:ext cx="5491952" cy="49716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A6E6A2-67AC-42FC-AB3D-944A98428474}"/>
              </a:ext>
            </a:extLst>
          </p:cNvPr>
          <p:cNvSpPr/>
          <p:nvPr/>
        </p:nvSpPr>
        <p:spPr>
          <a:xfrm>
            <a:off x="628650" y="611722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https://arxiv.org/abs/1710.02298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204694-1502-4C70-8365-DA797C2339C3}"/>
              </a:ext>
            </a:extLst>
          </p:cNvPr>
          <p:cNvSpPr txBox="1"/>
          <p:nvPr/>
        </p:nvSpPr>
        <p:spPr>
          <a:xfrm>
            <a:off x="459315" y="2611296"/>
            <a:ext cx="331270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Video:</a:t>
            </a:r>
          </a:p>
          <a:p>
            <a:r>
              <a:rPr lang="zh-TW" altLang="en-US" dirty="0"/>
              <a:t>https://youtu.be/o_g9JUMw1Oc</a:t>
            </a:r>
            <a:endParaRPr lang="en-US" altLang="zh-TW" dirty="0"/>
          </a:p>
          <a:p>
            <a:r>
              <a:rPr lang="en-US" altLang="zh-TW" dirty="0"/>
              <a:t>https://youtu.be/2-zGCx4iv_k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610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30734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4541362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0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74E40-6E02-4F2A-997B-8EF50857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Sparse Reward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1B5C4-DC26-4649-B1EE-E707E279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5FA1D3D-DEF2-4925-94CB-5438D06635E8}"/>
                  </a:ext>
                </a:extLst>
              </p:cNvPr>
              <p:cNvSpPr txBox="1"/>
              <p:nvPr/>
            </p:nvSpPr>
            <p:spPr>
              <a:xfrm>
                <a:off x="878763" y="4356544"/>
                <a:ext cx="38771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in most cases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5FA1D3D-DEF2-4925-94CB-5438D066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63" y="4356544"/>
                <a:ext cx="3877169" cy="523220"/>
              </a:xfrm>
              <a:prstGeom prst="rect">
                <a:avLst/>
              </a:prstGeom>
              <a:blipFill>
                <a:blip r:embed="rId3"/>
                <a:stretch>
                  <a:fillRect l="-3145"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4283FDAD-6ADA-4494-92E6-0274AFACFD3E}"/>
              </a:ext>
            </a:extLst>
          </p:cNvPr>
          <p:cNvGrpSpPr/>
          <p:nvPr/>
        </p:nvGrpSpPr>
        <p:grpSpPr>
          <a:xfrm>
            <a:off x="878763" y="2014410"/>
            <a:ext cx="4520637" cy="1975012"/>
            <a:chOff x="897813" y="1957260"/>
            <a:chExt cx="4520637" cy="1975012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26789A7-FCAE-4953-B0E3-9461A0AA88B5}"/>
                </a:ext>
              </a:extLst>
            </p:cNvPr>
            <p:cNvGrpSpPr/>
            <p:nvPr/>
          </p:nvGrpSpPr>
          <p:grpSpPr>
            <a:xfrm>
              <a:off x="1180279" y="2146586"/>
              <a:ext cx="530764" cy="1455261"/>
              <a:chOff x="985315" y="2343071"/>
              <a:chExt cx="530764" cy="1455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1F073139-E4A7-44E7-805C-63585D916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046963F1-8A5E-40CF-841D-791F666B7A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2C553115-D999-457D-8DBA-497FB56EF807}"/>
                      </a:ext>
                    </a:extLst>
                  </p:cNvPr>
                  <p:cNvSpPr txBox="1"/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1" name="文字方塊 70">
                    <a:extLst>
                      <a:ext uri="{FF2B5EF4-FFF2-40B4-BE49-F238E27FC236}">
                        <a16:creationId xmlns:a16="http://schemas.microsoft.com/office/drawing/2014/main" id="{8052E345-6905-4384-9601-6217071C99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4724893E-08CD-43BC-972F-C29C265A9CD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2" name="文字方塊 71">
                    <a:extLst>
                      <a:ext uri="{FF2B5EF4-FFF2-40B4-BE49-F238E27FC236}">
                        <a16:creationId xmlns:a16="http://schemas.microsoft.com/office/drawing/2014/main" id="{7BF388A1-F704-48CE-9432-41DC995453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7A6979C1-8785-46A2-8100-EC51D53D44D9}"/>
                </a:ext>
              </a:extLst>
            </p:cNvPr>
            <p:cNvGrpSpPr/>
            <p:nvPr/>
          </p:nvGrpSpPr>
          <p:grpSpPr>
            <a:xfrm>
              <a:off x="2097059" y="2146586"/>
              <a:ext cx="530764" cy="1455261"/>
              <a:chOff x="985315" y="2343071"/>
              <a:chExt cx="530764" cy="1455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D3030592-D838-40A3-A07B-002C9B90BF8B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C98AF618-74FA-4A71-B46A-F5AE5523DE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41000F8B-EE04-4B3F-B98E-1FF5338ED025}"/>
                      </a:ext>
                    </a:extLst>
                  </p:cNvPr>
                  <p:cNvSpPr txBox="1"/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9" name="文字方塊 78">
                    <a:extLst>
                      <a:ext uri="{FF2B5EF4-FFF2-40B4-BE49-F238E27FC236}">
                        <a16:creationId xmlns:a16="http://schemas.microsoft.com/office/drawing/2014/main" id="{806149DA-D6FC-4A4C-96F7-A2AC3ECBD4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FDBD8690-457F-4F56-81E6-69E33EFA2FBF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0" name="文字方塊 79">
                    <a:extLst>
                      <a:ext uri="{FF2B5EF4-FFF2-40B4-BE49-F238E27FC236}">
                        <a16:creationId xmlns:a16="http://schemas.microsoft.com/office/drawing/2014/main" id="{37846115-891C-490D-8430-17C6953BAF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B967E1E-9A5E-402B-BB4E-45E1E0956AF0}"/>
                </a:ext>
              </a:extLst>
            </p:cNvPr>
            <p:cNvGrpSpPr/>
            <p:nvPr/>
          </p:nvGrpSpPr>
          <p:grpSpPr>
            <a:xfrm>
              <a:off x="2961907" y="2146586"/>
              <a:ext cx="530764" cy="1455261"/>
              <a:chOff x="985315" y="2343071"/>
              <a:chExt cx="530764" cy="1455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C676C8F0-80B2-4B3B-BC46-46694FF3E70A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2" name="文字方塊 81">
                    <a:extLst>
                      <a:ext uri="{FF2B5EF4-FFF2-40B4-BE49-F238E27FC236}">
                        <a16:creationId xmlns:a16="http://schemas.microsoft.com/office/drawing/2014/main" id="{B090EE86-1926-4A14-B9CA-8E970A4ACE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字方塊 37">
                    <a:extLst>
                      <a:ext uri="{FF2B5EF4-FFF2-40B4-BE49-F238E27FC236}">
                        <a16:creationId xmlns:a16="http://schemas.microsoft.com/office/drawing/2014/main" id="{8731EE70-DFB4-4422-A913-75FC5DA938F5}"/>
                      </a:ext>
                    </a:extLst>
                  </p:cNvPr>
                  <p:cNvSpPr txBox="1"/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3" name="文字方塊 82">
                    <a:extLst>
                      <a:ext uri="{FF2B5EF4-FFF2-40B4-BE49-F238E27FC236}">
                        <a16:creationId xmlns:a16="http://schemas.microsoft.com/office/drawing/2014/main" id="{447A09D4-87C5-4953-80D4-E3E7C9703F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字方塊 38">
                    <a:extLst>
                      <a:ext uri="{FF2B5EF4-FFF2-40B4-BE49-F238E27FC236}">
                        <a16:creationId xmlns:a16="http://schemas.microsoft.com/office/drawing/2014/main" id="{C097155B-1CCC-48F7-88D9-24756BA9B815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4" name="文字方塊 83">
                    <a:extLst>
                      <a:ext uri="{FF2B5EF4-FFF2-40B4-BE49-F238E27FC236}">
                        <a16:creationId xmlns:a16="http://schemas.microsoft.com/office/drawing/2014/main" id="{D1502284-FDC3-468C-86D8-A970102919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0DB7905A-2F11-4349-A2F8-456855231C59}"/>
                </a:ext>
              </a:extLst>
            </p:cNvPr>
            <p:cNvGrpSpPr/>
            <p:nvPr/>
          </p:nvGrpSpPr>
          <p:grpSpPr>
            <a:xfrm>
              <a:off x="4640851" y="2146586"/>
              <a:ext cx="530764" cy="1455261"/>
              <a:chOff x="985315" y="2343071"/>
              <a:chExt cx="530764" cy="1455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40">
                    <a:extLst>
                      <a:ext uri="{FF2B5EF4-FFF2-40B4-BE49-F238E27FC236}">
                        <a16:creationId xmlns:a16="http://schemas.microsoft.com/office/drawing/2014/main" id="{622675E7-471D-4EDC-B5E4-BE4246024BF8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22C3E366-5C35-4D7F-972B-FADF88621E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89" y="2343071"/>
                    <a:ext cx="523501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7D26C831-9859-46CD-BE50-4EA54DD22019}"/>
                      </a:ext>
                    </a:extLst>
                  </p:cNvPr>
                  <p:cNvSpPr txBox="1"/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0AE9A46C-0817-4C83-981D-72DE4CC99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315" y="2886036"/>
                    <a:ext cx="523501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7B0291CC-FF94-48AC-A134-860A3DB55D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0" name="文字方塊 99">
                    <a:extLst>
                      <a:ext uri="{FF2B5EF4-FFF2-40B4-BE49-F238E27FC236}">
                        <a16:creationId xmlns:a16="http://schemas.microsoft.com/office/drawing/2014/main" id="{5171F067-E3AB-4AB7-A014-2A79FA1AFD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578" y="3429000"/>
                    <a:ext cx="523501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C8CA9DA-E1A7-488F-B62A-DA09F83B9607}"/>
                </a:ext>
              </a:extLst>
            </p:cNvPr>
            <p:cNvSpPr txBox="1"/>
            <p:nvPr/>
          </p:nvSpPr>
          <p:spPr>
            <a:xfrm>
              <a:off x="3744472" y="2553969"/>
              <a:ext cx="723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1F80B12C-DEC6-4324-BD5C-ED6D505EC7F0}"/>
                </a:ext>
              </a:extLst>
            </p:cNvPr>
            <p:cNvSpPr/>
            <p:nvPr/>
          </p:nvSpPr>
          <p:spPr>
            <a:xfrm>
              <a:off x="897813" y="1957260"/>
              <a:ext cx="4520637" cy="197501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4806A68-7CE4-46FF-B02E-65B3A70E129E}"/>
              </a:ext>
            </a:extLst>
          </p:cNvPr>
          <p:cNvGrpSpPr/>
          <p:nvPr/>
        </p:nvGrpSpPr>
        <p:grpSpPr>
          <a:xfrm>
            <a:off x="5500741" y="1270336"/>
            <a:ext cx="2641600" cy="2743180"/>
            <a:chOff x="5605470" y="1617467"/>
            <a:chExt cx="2641600" cy="2743180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C7FE7E71-708C-4E5A-B8CF-03576DD9E975}"/>
                </a:ext>
              </a:extLst>
            </p:cNvPr>
            <p:cNvSpPr txBox="1"/>
            <p:nvPr/>
          </p:nvSpPr>
          <p:spPr>
            <a:xfrm>
              <a:off x="5605470" y="1617467"/>
              <a:ext cx="264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i="1" u="sng" dirty="0"/>
                <a:t>Training Data</a:t>
              </a:r>
              <a:endParaRPr lang="zh-TW" altLang="en-US" sz="2400" b="1" i="1" u="sn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F5E7BE61-1C9E-4E54-8DC7-234E4EBEA4C4}"/>
                    </a:ext>
                  </a:extLst>
                </p:cNvPr>
                <p:cNvSpPr txBox="1"/>
                <p:nvPr/>
              </p:nvSpPr>
              <p:spPr>
                <a:xfrm>
                  <a:off x="6022721" y="2177398"/>
                  <a:ext cx="9987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F5E7BE61-1C9E-4E54-8DC7-234E4EBEA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721" y="2177398"/>
                  <a:ext cx="998799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14356F9E-3963-487F-B558-E051C88F1A4E}"/>
                    </a:ext>
                  </a:extLst>
                </p:cNvPr>
                <p:cNvSpPr txBox="1"/>
                <p:nvPr/>
              </p:nvSpPr>
              <p:spPr>
                <a:xfrm>
                  <a:off x="6022721" y="2686587"/>
                  <a:ext cx="101303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14356F9E-3963-487F-B558-E051C88F1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721" y="2686587"/>
                  <a:ext cx="1013034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9D97CE4E-EFCE-4E04-9C28-B997C9C6F5CD}"/>
                    </a:ext>
                  </a:extLst>
                </p:cNvPr>
                <p:cNvSpPr txBox="1"/>
                <p:nvPr/>
              </p:nvSpPr>
              <p:spPr>
                <a:xfrm>
                  <a:off x="6022721" y="3195776"/>
                  <a:ext cx="101303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9D97CE4E-EFCE-4E04-9C28-B997C9C6F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721" y="3195776"/>
                  <a:ext cx="1013034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5D183AAD-4724-42FF-AEDA-67E0ED81EB3A}"/>
                    </a:ext>
                  </a:extLst>
                </p:cNvPr>
                <p:cNvSpPr txBox="1"/>
                <p:nvPr/>
              </p:nvSpPr>
              <p:spPr>
                <a:xfrm>
                  <a:off x="5990609" y="3930635"/>
                  <a:ext cx="11036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5D183AAD-4724-42FF-AEDA-67E0ED81E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0609" y="3930635"/>
                  <a:ext cx="1103699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C228148-2A3B-4CA3-8B5E-E4BA2479FABA}"/>
                </a:ext>
              </a:extLst>
            </p:cNvPr>
            <p:cNvSpPr txBox="1"/>
            <p:nvPr/>
          </p:nvSpPr>
          <p:spPr>
            <a:xfrm rot="5400000">
              <a:off x="6257780" y="3516045"/>
              <a:ext cx="723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B9FF877-237B-43EC-85FD-D05BF11151C8}"/>
                    </a:ext>
                  </a:extLst>
                </p:cNvPr>
                <p:cNvSpPr txBox="1"/>
                <p:nvPr/>
              </p:nvSpPr>
              <p:spPr>
                <a:xfrm>
                  <a:off x="7140434" y="2144047"/>
                  <a:ext cx="8273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B9FF877-237B-43EC-85FD-D05BF1115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0434" y="2144047"/>
                  <a:ext cx="827314" cy="46166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290A2EC1-EEC4-442B-89D0-3330D6706268}"/>
                </a:ext>
              </a:extLst>
            </p:cNvPr>
            <p:cNvSpPr txBox="1"/>
            <p:nvPr/>
          </p:nvSpPr>
          <p:spPr>
            <a:xfrm rot="5400000">
              <a:off x="7243712" y="3514632"/>
              <a:ext cx="723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A52ACBDB-4ACB-4276-A2F5-234791282BFD}"/>
                    </a:ext>
                  </a:extLst>
                </p:cNvPr>
                <p:cNvSpPr txBox="1"/>
                <p:nvPr/>
              </p:nvSpPr>
              <p:spPr>
                <a:xfrm>
                  <a:off x="7145108" y="2661658"/>
                  <a:ext cx="8273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A52ACBDB-4ACB-4276-A2F5-234791282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5108" y="2661658"/>
                  <a:ext cx="827314" cy="461665"/>
                </a:xfrm>
                <a:prstGeom prst="rect">
                  <a:avLst/>
                </a:prstGeom>
                <a:blipFill>
                  <a:blip r:embed="rId3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DE09B2FE-1DD4-435C-A518-942D7DEA3BB6}"/>
                    </a:ext>
                  </a:extLst>
                </p:cNvPr>
                <p:cNvSpPr txBox="1"/>
                <p:nvPr/>
              </p:nvSpPr>
              <p:spPr>
                <a:xfrm>
                  <a:off x="7137845" y="3149609"/>
                  <a:ext cx="8273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DE09B2FE-1DD4-435C-A518-942D7DEA3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845" y="3149609"/>
                  <a:ext cx="827314" cy="461665"/>
                </a:xfrm>
                <a:prstGeom prst="rect">
                  <a:avLst/>
                </a:prstGeom>
                <a:blipFill>
                  <a:blip r:embed="rId3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DBDDFE91-A219-48D7-954F-6BBE4A3BEBC4}"/>
                    </a:ext>
                  </a:extLst>
                </p:cNvPr>
                <p:cNvSpPr txBox="1"/>
                <p:nvPr/>
              </p:nvSpPr>
              <p:spPr>
                <a:xfrm>
                  <a:off x="7191678" y="3898982"/>
                  <a:ext cx="8273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DBDDFE91-A219-48D7-954F-6BBE4A3BE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1678" y="3898982"/>
                  <a:ext cx="827314" cy="461665"/>
                </a:xfrm>
                <a:prstGeom prst="rect">
                  <a:avLst/>
                </a:prstGeom>
                <a:blipFill>
                  <a:blip r:embed="rId33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03471A-6F60-41D3-873A-DE24449CA239}"/>
              </a:ext>
            </a:extLst>
          </p:cNvPr>
          <p:cNvSpPr txBox="1"/>
          <p:nvPr/>
        </p:nvSpPr>
        <p:spPr>
          <a:xfrm>
            <a:off x="5266831" y="4129898"/>
            <a:ext cx="3877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We don’t know actions are good or bad.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BF247FF-1A84-40A2-AC04-9C1A5806A13C}"/>
                  </a:ext>
                </a:extLst>
              </p:cNvPr>
              <p:cNvSpPr/>
              <p:nvPr/>
            </p:nvSpPr>
            <p:spPr>
              <a:xfrm>
                <a:off x="4678951" y="683879"/>
                <a:ext cx="4367544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BF247FF-1A84-40A2-AC04-9C1A5806A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51" y="683879"/>
                <a:ext cx="4367544" cy="477888"/>
              </a:xfrm>
              <a:prstGeom prst="rect">
                <a:avLst/>
              </a:prstGeom>
              <a:blipFill>
                <a:blip r:embed="rId3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號: 向右 7">
            <a:extLst>
              <a:ext uri="{FF2B5EF4-FFF2-40B4-BE49-F238E27FC236}">
                <a16:creationId xmlns:a16="http://schemas.microsoft.com/office/drawing/2014/main" id="{83C6B34C-854A-4253-9C4E-85C91BD258E2}"/>
              </a:ext>
            </a:extLst>
          </p:cNvPr>
          <p:cNvSpPr/>
          <p:nvPr/>
        </p:nvSpPr>
        <p:spPr>
          <a:xfrm>
            <a:off x="4412118" y="4472429"/>
            <a:ext cx="703896" cy="3461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561E958-72C1-4B53-AF6A-88CA639BED4B}"/>
              </a:ext>
            </a:extLst>
          </p:cNvPr>
          <p:cNvSpPr txBox="1"/>
          <p:nvPr/>
        </p:nvSpPr>
        <p:spPr>
          <a:xfrm>
            <a:off x="924997" y="5101161"/>
            <a:ext cx="683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e.g., robot arm to bolt on the screws</a:t>
            </a:r>
            <a:endParaRPr lang="zh-TW" altLang="en-US" sz="28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A9BC8A8-E0DB-4750-BBB8-F80316A10B34}"/>
              </a:ext>
            </a:extLst>
          </p:cNvPr>
          <p:cNvSpPr txBox="1"/>
          <p:nvPr/>
        </p:nvSpPr>
        <p:spPr>
          <a:xfrm>
            <a:off x="6071193" y="5970694"/>
            <a:ext cx="261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reward shaping</a:t>
            </a:r>
            <a:endParaRPr lang="zh-TW" altLang="en-US" sz="2800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A7726764-4237-403D-9F3A-3D7FCBFAC2AF}"/>
              </a:ext>
            </a:extLst>
          </p:cNvPr>
          <p:cNvSpPr/>
          <p:nvPr/>
        </p:nvSpPr>
        <p:spPr>
          <a:xfrm>
            <a:off x="5270497" y="6049099"/>
            <a:ext cx="703896" cy="3461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7EFC38-45C9-4583-BA62-D3C3DC6EDE81}"/>
              </a:ext>
            </a:extLst>
          </p:cNvPr>
          <p:cNvSpPr txBox="1"/>
          <p:nvPr/>
        </p:nvSpPr>
        <p:spPr>
          <a:xfrm>
            <a:off x="842037" y="5740497"/>
            <a:ext cx="4388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developers define extra rewards to guide agents.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077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1" grpId="0"/>
      <p:bldP spid="8" grpId="0" animBg="1"/>
      <p:bldP spid="63" grpId="0"/>
      <p:bldP spid="64" grpId="0"/>
      <p:bldP spid="6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AFE51-93AF-485B-88E7-906DC3DD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364E793-C7EE-49C6-BA1D-C0C51DCF1D50}"/>
              </a:ext>
            </a:extLst>
          </p:cNvPr>
          <p:cNvSpPr txBox="1"/>
          <p:nvPr/>
        </p:nvSpPr>
        <p:spPr>
          <a:xfrm>
            <a:off x="148856" y="1305570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VizDoom</a:t>
            </a:r>
            <a:endParaRPr kumimoji="0" lang="zh-TW" altLang="en-US" sz="24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2B2C9C-0C88-467B-87D0-F5083C2AB178}"/>
              </a:ext>
            </a:extLst>
          </p:cNvPr>
          <p:cNvSpPr/>
          <p:nvPr/>
        </p:nvSpPr>
        <p:spPr>
          <a:xfrm>
            <a:off x="1503238" y="1397471"/>
            <a:ext cx="701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https://openreview.net/forum?id=Hk3mPK5gg&amp;noteId=Hk3mPK5gg</a:t>
            </a:r>
          </a:p>
        </p:txBody>
      </p:sp>
      <p:pic>
        <p:nvPicPr>
          <p:cNvPr id="11" name="(1) Visual Doom AI Competition @ CIG 2016 Track 1 All Rounds - YouTube [360p]">
            <a:hlinkClick r:id="" action="ppaction://media"/>
            <a:extLst>
              <a:ext uri="{FF2B5EF4-FFF2-40B4-BE49-F238E27FC236}">
                <a16:creationId xmlns:a16="http://schemas.microsoft.com/office/drawing/2014/main" id="{7EE956F8-E144-457E-812A-825C238D5F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944" y="1860774"/>
            <a:ext cx="7012112" cy="3944223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399C6F1-1728-4C8B-B2B9-D2D28E14B500}"/>
              </a:ext>
            </a:extLst>
          </p:cNvPr>
          <p:cNvSpPr/>
          <p:nvPr/>
        </p:nvSpPr>
        <p:spPr>
          <a:xfrm>
            <a:off x="2035865" y="5898536"/>
            <a:ext cx="54532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Visual Doom AI Competition @ CIG 2016</a:t>
            </a:r>
          </a:p>
          <a:p>
            <a:r>
              <a:rPr lang="en-US" altLang="zh-TW" dirty="0"/>
              <a:t>https://www.youtube.com/watch?v=94EPSjQH38Y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924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AFE51-93AF-485B-88E7-906DC3DD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Reward</a:t>
            </a:r>
            <a:r>
              <a:rPr lang="zh-TW" altLang="en-US" dirty="0"/>
              <a:t> </a:t>
            </a:r>
            <a:r>
              <a:rPr lang="en-US" altLang="zh-TW" dirty="0"/>
              <a:t>Shaping</a:t>
            </a:r>
            <a:endParaRPr lang="zh-TW" altLang="en-US" dirty="0"/>
          </a:p>
        </p:txBody>
      </p:sp>
      <p:pic>
        <p:nvPicPr>
          <p:cNvPr id="1026" name="Picture 2" descr="ring_fail_cross">
            <a:extLst>
              <a:ext uri="{FF2B5EF4-FFF2-40B4-BE49-F238E27FC236}">
                <a16:creationId xmlns:a16="http://schemas.microsoft.com/office/drawing/2014/main" id="{8ABEFDF5-5855-4E27-92E0-9EA8ACDF7C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4091233"/>
            <a:ext cx="24288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ng_shapping_cross">
            <a:extLst>
              <a:ext uri="{FF2B5EF4-FFF2-40B4-BE49-F238E27FC236}">
                <a16:creationId xmlns:a16="http://schemas.microsoft.com/office/drawing/2014/main" id="{08DA5D64-59D9-4FE5-84BD-907A356B6B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4130927"/>
            <a:ext cx="2914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AB2900-5868-4565-9CC2-8878EB900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27" y="1750584"/>
            <a:ext cx="8793117" cy="21643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C7326C-7354-4931-924F-957046781B71}"/>
              </a:ext>
            </a:extLst>
          </p:cNvPr>
          <p:cNvSpPr/>
          <p:nvPr/>
        </p:nvSpPr>
        <p:spPr>
          <a:xfrm>
            <a:off x="2832253" y="6412316"/>
            <a:ext cx="6170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https://bair.berkeley.edu/blog/2017/12/20/reverse-curriculum/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364E793-C7EE-49C6-BA1D-C0C51DCF1D50}"/>
              </a:ext>
            </a:extLst>
          </p:cNvPr>
          <p:cNvSpPr txBox="1"/>
          <p:nvPr/>
        </p:nvSpPr>
        <p:spPr>
          <a:xfrm>
            <a:off x="148856" y="1305570"/>
            <a:ext cx="16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VizDoom</a:t>
            </a:r>
            <a:endParaRPr kumimoji="0" lang="zh-TW" altLang="en-US" sz="24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2B2C9C-0C88-467B-87D0-F5083C2AB178}"/>
              </a:ext>
            </a:extLst>
          </p:cNvPr>
          <p:cNvSpPr/>
          <p:nvPr/>
        </p:nvSpPr>
        <p:spPr>
          <a:xfrm>
            <a:off x="1503238" y="1397471"/>
            <a:ext cx="701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https://openreview.net/forum?id=Hk3mPK5gg&amp;noteId=Hk3mPK5gg</a:t>
            </a:r>
          </a:p>
        </p:txBody>
      </p:sp>
      <p:pic>
        <p:nvPicPr>
          <p:cNvPr id="11" name="Picture 4" descr="http://bair.berkeley.edu/static/blog/reverse_curriculum/ring_curr3.gif">
            <a:extLst>
              <a:ext uri="{FF2B5EF4-FFF2-40B4-BE49-F238E27FC236}">
                <a16:creationId xmlns:a16="http://schemas.microsoft.com/office/drawing/2014/main" id="{2234E375-6A33-47C6-B2C1-214C4F5CDD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8" y="3974823"/>
            <a:ext cx="2538482" cy="22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3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538D73C-24AC-4898-A539-2467C8483F5D}"/>
              </a:ext>
            </a:extLst>
          </p:cNvPr>
          <p:cNvSpPr/>
          <p:nvPr/>
        </p:nvSpPr>
        <p:spPr>
          <a:xfrm>
            <a:off x="5725524" y="26616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https://arxiv.org/abs/1705.05363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2814995-747C-473B-851C-A1929EF1F0EA}"/>
              </a:ext>
            </a:extLst>
          </p:cNvPr>
          <p:cNvSpPr txBox="1"/>
          <p:nvPr/>
        </p:nvSpPr>
        <p:spPr>
          <a:xfrm>
            <a:off x="1762125" y="6358773"/>
            <a:ext cx="561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video: </a:t>
            </a:r>
            <a:r>
              <a:rPr lang="zh-TW" altLang="en-US" dirty="0"/>
              <a:t>https://pathak22.github.io/noreward-rl/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2D0776-8DBF-4F00-A841-9E38E8AD41E3}"/>
              </a:ext>
            </a:extLst>
          </p:cNvPr>
          <p:cNvSpPr txBox="1"/>
          <p:nvPr/>
        </p:nvSpPr>
        <p:spPr>
          <a:xfrm>
            <a:off x="904874" y="785789"/>
            <a:ext cx="753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i="0" dirty="0">
                <a:solidFill>
                  <a:srgbClr val="000000"/>
                </a:solidFill>
                <a:effectLst/>
                <a:latin typeface="Titillium Web"/>
              </a:rPr>
              <a:t>Obtaining </a:t>
            </a:r>
            <a:r>
              <a:rPr lang="en-US" altLang="zh-TW" sz="2400" dirty="0">
                <a:solidFill>
                  <a:srgbClr val="000000"/>
                </a:solidFill>
                <a:latin typeface="Titillium Web"/>
              </a:rPr>
              <a:t>extra</a:t>
            </a:r>
            <a:r>
              <a:rPr lang="en-US" altLang="zh-TW" sz="2400" b="0" i="0" dirty="0">
                <a:solidFill>
                  <a:srgbClr val="000000"/>
                </a:solidFill>
                <a:effectLst/>
                <a:latin typeface="Titillium Web"/>
              </a:rPr>
              <a:t> reward when the agent sees something new (but meaningful).</a:t>
            </a:r>
            <a:endParaRPr lang="zh-TW" altLang="en-US" sz="2400" dirty="0"/>
          </a:p>
        </p:txBody>
      </p:sp>
      <p:pic>
        <p:nvPicPr>
          <p:cNvPr id="56" name="Curiosity Driven Exploration by Self-Supervised Prediction">
            <a:hlinkClick r:id="" action="ppaction://media"/>
            <a:extLst>
              <a:ext uri="{FF2B5EF4-FFF2-40B4-BE49-F238E27FC236}">
                <a16:creationId xmlns:a16="http://schemas.microsoft.com/office/drawing/2014/main" id="{891C2991-568A-41A4-90D0-91270B12CD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0" y="1618336"/>
            <a:ext cx="7381875" cy="4613672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082FF652-1A91-45EA-A631-8001E5E102E5}"/>
              </a:ext>
            </a:extLst>
          </p:cNvPr>
          <p:cNvSpPr txBox="1"/>
          <p:nvPr/>
        </p:nvSpPr>
        <p:spPr>
          <a:xfrm>
            <a:off x="343900" y="201014"/>
            <a:ext cx="4867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Reward</a:t>
            </a:r>
            <a:r>
              <a:rPr lang="zh-TW" altLang="en-US" sz="3200" b="1" i="1" u="sng" dirty="0"/>
              <a:t> </a:t>
            </a:r>
            <a:r>
              <a:rPr lang="en-US" altLang="zh-TW" sz="3200" b="1" i="1" u="sng" dirty="0"/>
              <a:t>Shaping - Curiosity 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3552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33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18730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1B95F6-15FF-446F-877A-79BAAD48FB7E}"/>
              </a:ext>
            </a:extLst>
          </p:cNvPr>
          <p:cNvSpPr/>
          <p:nvPr/>
        </p:nvSpPr>
        <p:spPr>
          <a:xfrm>
            <a:off x="628650" y="5396769"/>
            <a:ext cx="7886700" cy="6810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32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4C2E7-8CDE-467F-A381-1D9F8E2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98F28-419A-4749-AF71-5FC8CBEE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Even define reward can be challenging in some tasks.</a:t>
            </a:r>
          </a:p>
          <a:p>
            <a:r>
              <a:rPr lang="en-US" altLang="zh-TW" sz="2400" dirty="0"/>
              <a:t>Hand-crafted rewards can lead to uncontrolled behavior.</a:t>
            </a:r>
          </a:p>
          <a:p>
            <a:endParaRPr lang="zh-TW" altLang="en-US" dirty="0"/>
          </a:p>
        </p:txBody>
      </p:sp>
      <p:pic>
        <p:nvPicPr>
          <p:cNvPr id="4" name="Picture 2" descr="Movie poster i robot.jpg">
            <a:extLst>
              <a:ext uri="{FF2B5EF4-FFF2-40B4-BE49-F238E27FC236}">
                <a16:creationId xmlns:a16="http://schemas.microsoft.com/office/drawing/2014/main" id="{FBACD64B-619C-40C3-A8D9-F2D26B46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7" y="3241675"/>
            <a:ext cx="2286453" cy="312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50C7737-1F8C-4481-B7EF-09720D69EF52}"/>
              </a:ext>
            </a:extLst>
          </p:cNvPr>
          <p:cNvSpPr/>
          <p:nvPr/>
        </p:nvSpPr>
        <p:spPr>
          <a:xfrm>
            <a:off x="3413897" y="2840056"/>
            <a:ext cx="57301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Three Laws of Robotics:</a:t>
            </a:r>
            <a:b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1.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robot may not injure a human being or, through inaction, allow a human being to come to harm.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2.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robot must obey the orders given it by human beings except where such orders would conflict with the First Law.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3.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 robot must protect its own existence as long as such protection does not conflict with the First or Second Laws.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6A4855-9028-4FC4-B51A-F96C67100A50}"/>
              </a:ext>
            </a:extLst>
          </p:cNvPr>
          <p:cNvSpPr/>
          <p:nvPr/>
        </p:nvSpPr>
        <p:spPr>
          <a:xfrm>
            <a:off x="3405347" y="5808287"/>
            <a:ext cx="535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restraining individual human behavior and sacrificing some humans will ensure humanity's survival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822A5F88-186A-45E3-BE66-994BA4F00B4A}"/>
              </a:ext>
            </a:extLst>
          </p:cNvPr>
          <p:cNvSpPr/>
          <p:nvPr/>
        </p:nvSpPr>
        <p:spPr>
          <a:xfrm>
            <a:off x="4652803" y="4940607"/>
            <a:ext cx="666750" cy="867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70FB7E-79C0-446E-8D72-9EC9C002B173}"/>
              </a:ext>
            </a:extLst>
          </p:cNvPr>
          <p:cNvSpPr txBox="1"/>
          <p:nvPr/>
        </p:nvSpPr>
        <p:spPr>
          <a:xfrm>
            <a:off x="5241051" y="5155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?????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25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Imitation Learning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D5E2E76-8841-4D43-A775-864B758FB0E4}"/>
              </a:ext>
            </a:extLst>
          </p:cNvPr>
          <p:cNvSpPr txBox="1"/>
          <p:nvPr/>
        </p:nvSpPr>
        <p:spPr>
          <a:xfrm>
            <a:off x="1047391" y="4712864"/>
            <a:ext cx="537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 have demonstration of the expert.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A200E69-436E-475A-8F71-5F58617F95F7}"/>
              </a:ext>
            </a:extLst>
          </p:cNvPr>
          <p:cNvGrpSpPr/>
          <p:nvPr/>
        </p:nvGrpSpPr>
        <p:grpSpPr>
          <a:xfrm>
            <a:off x="1055693" y="1600780"/>
            <a:ext cx="7648418" cy="1970269"/>
            <a:chOff x="936423" y="1351793"/>
            <a:chExt cx="7648418" cy="197026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4B620C7-AD0A-4026-8895-B9085334FFF6}"/>
                </a:ext>
              </a:extLst>
            </p:cNvPr>
            <p:cNvSpPr/>
            <p:nvPr/>
          </p:nvSpPr>
          <p:spPr>
            <a:xfrm>
              <a:off x="2306207" y="2060366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Actor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012151D-122E-4AC9-B90E-586452D536F9}"/>
                </a:ext>
              </a:extLst>
            </p:cNvPr>
            <p:cNvCxnSpPr/>
            <p:nvPr/>
          </p:nvCxnSpPr>
          <p:spPr>
            <a:xfrm>
              <a:off x="2815587" y="1835079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644841A-E81B-48EE-84D6-F74D76DE5D4B}"/>
                </a:ext>
              </a:extLst>
            </p:cNvPr>
            <p:cNvCxnSpPr/>
            <p:nvPr/>
          </p:nvCxnSpPr>
          <p:spPr>
            <a:xfrm>
              <a:off x="2815587" y="2683218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72AA75F-4706-400C-8EA1-CC5376C82728}"/>
                    </a:ext>
                  </a:extLst>
                </p:cNvPr>
                <p:cNvSpPr/>
                <p:nvPr/>
              </p:nvSpPr>
              <p:spPr>
                <a:xfrm>
                  <a:off x="2553464" y="1351793"/>
                  <a:ext cx="5242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72AA75F-4706-400C-8EA1-CC5376C82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464" y="1351793"/>
                  <a:ext cx="524246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F4EE0EA-7148-4714-8999-28E4A1B1F354}"/>
                    </a:ext>
                  </a:extLst>
                </p:cNvPr>
                <p:cNvSpPr/>
                <p:nvPr/>
              </p:nvSpPr>
              <p:spPr>
                <a:xfrm>
                  <a:off x="2553464" y="2844405"/>
                  <a:ext cx="560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F4EE0EA-7148-4714-8999-28E4A1B1F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464" y="2844405"/>
                  <a:ext cx="560603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DE7E4DC-0C57-4725-9FF8-8FF95E03C1D9}"/>
                </a:ext>
              </a:extLst>
            </p:cNvPr>
            <p:cNvSpPr/>
            <p:nvPr/>
          </p:nvSpPr>
          <p:spPr>
            <a:xfrm>
              <a:off x="3746556" y="2060366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Env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DEE11-058E-4E88-959D-B5E7E6CCEAEB}"/>
                </a:ext>
              </a:extLst>
            </p:cNvPr>
            <p:cNvCxnSpPr>
              <a:cxnSpLocks/>
            </p:cNvCxnSpPr>
            <p:nvPr/>
          </p:nvCxnSpPr>
          <p:spPr>
            <a:xfrm>
              <a:off x="4240716" y="2710308"/>
              <a:ext cx="0" cy="2337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2E17F6C-AFE7-48C3-BFC1-3B9BC11E0388}"/>
                    </a:ext>
                  </a:extLst>
                </p:cNvPr>
                <p:cNvSpPr/>
                <p:nvPr/>
              </p:nvSpPr>
              <p:spPr>
                <a:xfrm>
                  <a:off x="4047475" y="2860397"/>
                  <a:ext cx="531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2E17F6C-AFE7-48C3-BFC1-3B9BC11E03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7475" y="2860397"/>
                  <a:ext cx="53136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B1380F-A3F8-4B07-911D-EF810213D542}"/>
                </a:ext>
              </a:extLst>
            </p:cNvPr>
            <p:cNvSpPr/>
            <p:nvPr/>
          </p:nvSpPr>
          <p:spPr>
            <a:xfrm>
              <a:off x="936423" y="2054580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Env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2F0FEB70-0238-46C1-B387-EC58DA23DD32}"/>
                </a:ext>
              </a:extLst>
            </p:cNvPr>
            <p:cNvCxnSpPr/>
            <p:nvPr/>
          </p:nvCxnSpPr>
          <p:spPr>
            <a:xfrm>
              <a:off x="1445780" y="2695095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0E6770D-4DF2-4D16-A61E-2685ABB7BD76}"/>
                    </a:ext>
                  </a:extLst>
                </p:cNvPr>
                <p:cNvSpPr/>
                <p:nvPr/>
              </p:nvSpPr>
              <p:spPr>
                <a:xfrm>
                  <a:off x="1207655" y="2832717"/>
                  <a:ext cx="5242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0E6770D-4DF2-4D16-A61E-2685ABB7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655" y="2832717"/>
                  <a:ext cx="524246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8D557D-123F-4DB5-A4FA-D722B62705CE}"/>
                    </a:ext>
                  </a:extLst>
                </p:cNvPr>
                <p:cNvSpPr/>
                <p:nvPr/>
              </p:nvSpPr>
              <p:spPr>
                <a:xfrm>
                  <a:off x="3984234" y="1351793"/>
                  <a:ext cx="560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8D557D-123F-4DB5-A4FA-D722B6270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234" y="1351793"/>
                  <a:ext cx="56060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129A5D18-5067-4EBD-B86C-6BF950431926}"/>
                </a:ext>
              </a:extLst>
            </p:cNvPr>
            <p:cNvCxnSpPr/>
            <p:nvPr/>
          </p:nvCxnSpPr>
          <p:spPr>
            <a:xfrm>
              <a:off x="4236886" y="1813458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90BF7B6C-739A-4E0B-99E3-93DF72B24E7D}"/>
                </a:ext>
              </a:extLst>
            </p:cNvPr>
            <p:cNvSpPr/>
            <p:nvPr/>
          </p:nvSpPr>
          <p:spPr>
            <a:xfrm>
              <a:off x="2987037" y="1597533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324886-510B-452C-BE19-036829BC3EF6}"/>
                </a:ext>
              </a:extLst>
            </p:cNvPr>
            <p:cNvSpPr/>
            <p:nvPr/>
          </p:nvSpPr>
          <p:spPr>
            <a:xfrm>
              <a:off x="5180708" y="2076358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Actor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3F92BA20-94C4-4B82-8467-983CA4057085}"/>
                </a:ext>
              </a:extLst>
            </p:cNvPr>
            <p:cNvCxnSpPr/>
            <p:nvPr/>
          </p:nvCxnSpPr>
          <p:spPr>
            <a:xfrm>
              <a:off x="5690088" y="1851071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4740220E-560A-48AB-84CB-D6E411197548}"/>
                </a:ext>
              </a:extLst>
            </p:cNvPr>
            <p:cNvCxnSpPr/>
            <p:nvPr/>
          </p:nvCxnSpPr>
          <p:spPr>
            <a:xfrm>
              <a:off x="5690088" y="2699210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7C13AF4-8CB2-4C31-9321-91FEB1D5C8FC}"/>
                    </a:ext>
                  </a:extLst>
                </p:cNvPr>
                <p:cNvSpPr/>
                <p:nvPr/>
              </p:nvSpPr>
              <p:spPr>
                <a:xfrm>
                  <a:off x="5427965" y="1367785"/>
                  <a:ext cx="531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7C13AF4-8CB2-4C31-9321-91FEB1D5C8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965" y="1367785"/>
                  <a:ext cx="53136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C924BD3-E280-4B0A-9797-B626EC22350D}"/>
                    </a:ext>
                  </a:extLst>
                </p:cNvPr>
                <p:cNvSpPr/>
                <p:nvPr/>
              </p:nvSpPr>
              <p:spPr>
                <a:xfrm>
                  <a:off x="5427965" y="2860397"/>
                  <a:ext cx="5677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C924BD3-E280-4B0A-9797-B626EC2235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965" y="2860397"/>
                  <a:ext cx="56772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52754BA-09C3-45D4-83BB-1B3E5CDFA564}"/>
                </a:ext>
              </a:extLst>
            </p:cNvPr>
            <p:cNvSpPr/>
            <p:nvPr/>
          </p:nvSpPr>
          <p:spPr>
            <a:xfrm>
              <a:off x="6621057" y="2076358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Env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52161482-DB1C-48E7-A5EF-CC75B720FE5B}"/>
                </a:ext>
              </a:extLst>
            </p:cNvPr>
            <p:cNvCxnSpPr/>
            <p:nvPr/>
          </p:nvCxnSpPr>
          <p:spPr>
            <a:xfrm>
              <a:off x="7121621" y="2708972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32C9C1-ED51-4F15-8003-A16901127B73}"/>
                    </a:ext>
                  </a:extLst>
                </p:cNvPr>
                <p:cNvSpPr/>
                <p:nvPr/>
              </p:nvSpPr>
              <p:spPr>
                <a:xfrm>
                  <a:off x="6914339" y="2860397"/>
                  <a:ext cx="531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32C9C1-ED51-4F15-8003-A16901127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339" y="2860397"/>
                  <a:ext cx="53136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89564F1-046C-42FC-AAC0-D3E2BFC038D4}"/>
                    </a:ext>
                  </a:extLst>
                </p:cNvPr>
                <p:cNvSpPr/>
                <p:nvPr/>
              </p:nvSpPr>
              <p:spPr>
                <a:xfrm>
                  <a:off x="6858735" y="1367785"/>
                  <a:ext cx="5677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89564F1-046C-42FC-AAC0-D3E2BFC03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735" y="1367785"/>
                  <a:ext cx="5677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DA1ED6A8-76EC-433D-8041-689E09149629}"/>
                </a:ext>
              </a:extLst>
            </p:cNvPr>
            <p:cNvCxnSpPr/>
            <p:nvPr/>
          </p:nvCxnSpPr>
          <p:spPr>
            <a:xfrm>
              <a:off x="7111387" y="1829450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AB39EE71-495E-4CA9-A9C1-3FF61DFBC739}"/>
                </a:ext>
              </a:extLst>
            </p:cNvPr>
            <p:cNvSpPr/>
            <p:nvPr/>
          </p:nvSpPr>
          <p:spPr>
            <a:xfrm>
              <a:off x="5861538" y="1613525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942000F-DE28-4C66-A509-314E6A22B8F9}"/>
                </a:ext>
              </a:extLst>
            </p:cNvPr>
            <p:cNvSpPr txBox="1"/>
            <p:nvPr/>
          </p:nvSpPr>
          <p:spPr>
            <a:xfrm>
              <a:off x="7709029" y="2054580"/>
              <a:ext cx="875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9891BFA5-5C00-4F3A-B894-0331F87485F0}"/>
                </a:ext>
              </a:extLst>
            </p:cNvPr>
            <p:cNvSpPr/>
            <p:nvPr/>
          </p:nvSpPr>
          <p:spPr>
            <a:xfrm>
              <a:off x="1577388" y="1613525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F0C02A54-A966-4C79-870D-96E572C01111}"/>
                </a:ext>
              </a:extLst>
            </p:cNvPr>
            <p:cNvSpPr/>
            <p:nvPr/>
          </p:nvSpPr>
          <p:spPr>
            <a:xfrm>
              <a:off x="4434686" y="1622491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C2E47EB-BC4D-40BC-BDB5-4B6A91BEEACD}"/>
              </a:ext>
            </a:extLst>
          </p:cNvPr>
          <p:cNvSpPr txBox="1"/>
          <p:nvPr/>
        </p:nvSpPr>
        <p:spPr>
          <a:xfrm>
            <a:off x="1326926" y="3705146"/>
            <a:ext cx="678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 can interact with the environment, but reward function is not available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AB46ABD7-83DC-4D2E-8C43-BDE28DDB99C0}"/>
              </a:ext>
            </a:extLst>
          </p:cNvPr>
          <p:cNvGrpSpPr/>
          <p:nvPr/>
        </p:nvGrpSpPr>
        <p:grpSpPr>
          <a:xfrm>
            <a:off x="746871" y="5293862"/>
            <a:ext cx="2186609" cy="1202220"/>
            <a:chOff x="3460773" y="1963183"/>
            <a:chExt cx="2186609" cy="1202220"/>
          </a:xfrm>
        </p:grpSpPr>
        <p:sp>
          <p:nvSpPr>
            <p:cNvPr id="55" name="圓柱形 54">
              <a:extLst>
                <a:ext uri="{FF2B5EF4-FFF2-40B4-BE49-F238E27FC236}">
                  <a16:creationId xmlns:a16="http://schemas.microsoft.com/office/drawing/2014/main" id="{E78CC7A6-7344-4691-BB59-A5E3B1F971C1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B24B4AD9-6090-4741-BD75-E476D18481DC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B24B4AD9-6090-4741-BD75-E476D1848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4000"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51FBFBC-0A35-4FCF-9905-0BA8DC2B03BC}"/>
                  </a:ext>
                </a:extLst>
              </p:cNvPr>
              <p:cNvSpPr txBox="1"/>
              <p:nvPr/>
            </p:nvSpPr>
            <p:spPr>
              <a:xfrm>
                <a:off x="3246679" y="5482752"/>
                <a:ext cx="27250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𝜏</m:t>
                        </m:r>
                      </m:e>
                    </m:acc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is a trajectory of the export.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51FBFBC-0A35-4FCF-9905-0BA8DC2B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79" y="5482752"/>
                <a:ext cx="2725042" cy="830997"/>
              </a:xfrm>
              <a:prstGeom prst="rect">
                <a:avLst/>
              </a:prstGeom>
              <a:blipFill>
                <a:blip r:embed="rId12"/>
                <a:stretch>
                  <a:fillRect l="-3579" t="-5839" r="-5817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>
            <a:extLst>
              <a:ext uri="{FF2B5EF4-FFF2-40B4-BE49-F238E27FC236}">
                <a16:creationId xmlns:a16="http://schemas.microsoft.com/office/drawing/2014/main" id="{2A7C2FA5-1386-401A-B35D-B52859FE04C2}"/>
              </a:ext>
            </a:extLst>
          </p:cNvPr>
          <p:cNvSpPr txBox="1"/>
          <p:nvPr/>
        </p:nvSpPr>
        <p:spPr>
          <a:xfrm>
            <a:off x="6262439" y="4788286"/>
            <a:ext cx="266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 driving: record human drivers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EA0DE07-769F-4C75-857B-9A260B64CD4A}"/>
              </a:ext>
            </a:extLst>
          </p:cNvPr>
          <p:cNvSpPr txBox="1"/>
          <p:nvPr/>
        </p:nvSpPr>
        <p:spPr>
          <a:xfrm>
            <a:off x="6262439" y="5661877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Robot: grab the arm of robot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34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7" grpId="0"/>
      <p:bldP spid="58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4454" y="4080912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Critic: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Given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, how good it is when observing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400" dirty="0"/>
                  <a:t> (and taking action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2400" dirty="0"/>
                  <a:t>) </a:t>
                </a:r>
              </a:p>
              <a:p>
                <a:r>
                  <a:rPr lang="en-US" altLang="zh-TW" sz="2400" dirty="0"/>
                  <a:t>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, the discounted </a:t>
                </a:r>
                <a:r>
                  <a:rPr lang="en-US" altLang="zh-TW" sz="2400" i="1" dirty="0"/>
                  <a:t>cumulated</a:t>
                </a:r>
                <a:r>
                  <a:rPr lang="en-US" altLang="zh-TW" sz="2400" dirty="0"/>
                  <a:t> reward expects to be obtained after seeing s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290" y="3565363"/>
            <a:ext cx="2496870" cy="1650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72218" y="3856603"/>
                <a:ext cx="1185036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18" y="3856603"/>
                <a:ext cx="1185036" cy="135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12508" y="4305221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endParaRPr lang="zh-TW" altLang="en-US" sz="2400" dirty="0"/>
          </a:p>
        </p:txBody>
      </p:sp>
      <p:cxnSp>
        <p:nvCxnSpPr>
          <p:cNvPr id="9" name="直線單箭頭接點 8"/>
          <p:cNvCxnSpPr>
            <a:stCxn id="5" idx="3"/>
          </p:cNvCxnSpPr>
          <p:nvPr/>
        </p:nvCxnSpPr>
        <p:spPr>
          <a:xfrm>
            <a:off x="2557254" y="4536053"/>
            <a:ext cx="774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57254" y="4006920"/>
                <a:ext cx="102938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54" y="4006920"/>
                <a:ext cx="1029384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585068" y="4603521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2" name="箭號: 向右 11"/>
          <p:cNvSpPr/>
          <p:nvPr/>
        </p:nvSpPr>
        <p:spPr>
          <a:xfrm>
            <a:off x="927272" y="4248069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07454" y="5304194"/>
                <a:ext cx="190584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large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454" y="5304194"/>
                <a:ext cx="1905843" cy="477888"/>
              </a:xfrm>
              <a:prstGeom prst="rect">
                <a:avLst/>
              </a:prstGeom>
              <a:blipFill>
                <a:blip r:embed="rId7"/>
                <a:stretch>
                  <a:fillRect l="-962" t="-6329" r="-3846" b="-278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43" y="3565363"/>
            <a:ext cx="2483623" cy="1655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534677" y="5304193"/>
                <a:ext cx="220438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smaller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77" y="5304193"/>
                <a:ext cx="2204386" cy="477888"/>
              </a:xfrm>
              <a:prstGeom prst="rect">
                <a:avLst/>
              </a:prstGeom>
              <a:blipFill>
                <a:blip r:embed="rId9"/>
                <a:stretch>
                  <a:fillRect l="-829" t="-6329" r="-2762" b="-278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22B36ED-D4A3-408D-A9E7-42A17AE0AC3E}"/>
              </a:ext>
            </a:extLst>
          </p:cNvPr>
          <p:cNvSpPr txBox="1"/>
          <p:nvPr/>
        </p:nvSpPr>
        <p:spPr>
          <a:xfrm>
            <a:off x="855454" y="5997375"/>
            <a:ext cx="759432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output values of a critic depend on the actor evaluated.</a:t>
            </a:r>
            <a:endParaRPr lang="zh-TW" altLang="en-US" sz="2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187E855-1D12-4D36-B054-008A63B2E57E}"/>
              </a:ext>
            </a:extLst>
          </p:cNvPr>
          <p:cNvSpPr/>
          <p:nvPr/>
        </p:nvSpPr>
        <p:spPr>
          <a:xfrm>
            <a:off x="2945822" y="2512828"/>
            <a:ext cx="252248" cy="4778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E163EEE-CBC1-4B5E-8BFF-584D01719709}"/>
                  </a:ext>
                </a:extLst>
              </p:cNvPr>
              <p:cNvSpPr txBox="1"/>
              <p:nvPr/>
            </p:nvSpPr>
            <p:spPr>
              <a:xfrm>
                <a:off x="4347734" y="812463"/>
                <a:ext cx="41676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……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E163EEE-CBC1-4B5E-8BFF-584D0171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34" y="812463"/>
                <a:ext cx="416761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7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5" grpId="0" animBg="1"/>
      <p:bldP spid="6" grpId="0"/>
      <p:bldP spid="10" grpId="0"/>
      <p:bldP spid="11" grpId="0"/>
      <p:bldP spid="12" grpId="0" animBg="1"/>
      <p:bldP spid="13" grpId="0"/>
      <p:bldP spid="16" grpId="0"/>
      <p:bldP spid="8" grpId="0" animBg="1"/>
      <p:bldP spid="14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D5F58-515E-44F4-B1A4-E13D890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Isn’t it Supervised Learning?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63955F-81E2-47AC-B05F-8722F79E8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Self-driving cars as example</a:t>
            </a:r>
            <a:endParaRPr lang="zh-TW" altLang="en-US" dirty="0"/>
          </a:p>
        </p:txBody>
      </p:sp>
      <p:pic>
        <p:nvPicPr>
          <p:cNvPr id="5" name="Picture 2" descr="相關圖片">
            <a:extLst>
              <a:ext uri="{FF2B5EF4-FFF2-40B4-BE49-F238E27FC236}">
                <a16:creationId xmlns:a16="http://schemas.microsoft.com/office/drawing/2014/main" id="{E93AB4FA-2936-484F-9DF9-4B102AEF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7" y="3263419"/>
            <a:ext cx="2023646" cy="11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BEC38D2-3BCC-4894-B793-DCB631CB9C86}"/>
              </a:ext>
            </a:extLst>
          </p:cNvPr>
          <p:cNvSpPr txBox="1"/>
          <p:nvPr/>
        </p:nvSpPr>
        <p:spPr>
          <a:xfrm>
            <a:off x="5872083" y="1442095"/>
            <a:ext cx="274330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Yes,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also known as </a:t>
            </a:r>
            <a:r>
              <a:rPr lang="en-US" altLang="zh-TW" sz="2400" i="1" dirty="0"/>
              <a:t>Behavior Cloning</a:t>
            </a:r>
            <a:r>
              <a:rPr kumimoji="0" lang="en-US" altLang="zh-TW" sz="24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rPr>
              <a:t> </a:t>
            </a:r>
            <a:endParaRPr kumimoji="0" lang="zh-TW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C67303A-9AEF-46E2-A52B-F1CAD0D222A3}"/>
              </a:ext>
            </a:extLst>
          </p:cNvPr>
          <p:cNvSpPr txBox="1"/>
          <p:nvPr/>
        </p:nvSpPr>
        <p:spPr>
          <a:xfrm>
            <a:off x="3099846" y="3661244"/>
            <a:ext cx="148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forward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F7BB7CA-294A-4034-A278-6917A2B0D7E8}"/>
                  </a:ext>
                </a:extLst>
              </p:cNvPr>
              <p:cNvSpPr/>
              <p:nvPr/>
            </p:nvSpPr>
            <p:spPr>
              <a:xfrm>
                <a:off x="1216773" y="2365523"/>
                <a:ext cx="35400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F7BB7CA-294A-4034-A278-6917A2B0D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73" y="2365523"/>
                <a:ext cx="35400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0B197C5-E0A6-443C-BC80-7708FC34D30A}"/>
              </a:ext>
            </a:extLst>
          </p:cNvPr>
          <p:cNvCxnSpPr>
            <a:cxnSpLocks/>
          </p:cNvCxnSpPr>
          <p:nvPr/>
        </p:nvCxnSpPr>
        <p:spPr>
          <a:xfrm flipH="1">
            <a:off x="1757954" y="2869693"/>
            <a:ext cx="517185" cy="55894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8A53E99-9D04-4622-AA70-B3CF5EC00AAC}"/>
              </a:ext>
            </a:extLst>
          </p:cNvPr>
          <p:cNvCxnSpPr>
            <a:cxnSpLocks/>
          </p:cNvCxnSpPr>
          <p:nvPr/>
        </p:nvCxnSpPr>
        <p:spPr>
          <a:xfrm>
            <a:off x="2730376" y="2857677"/>
            <a:ext cx="917512" cy="80356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206BBB3D-D1DE-4F32-B8A2-9DC73C0C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97" y="4521095"/>
            <a:ext cx="939267" cy="12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B3C7A8D8-22EF-4BA0-AB35-39C40BCEF9C0}"/>
                  </a:ext>
                </a:extLst>
              </p:cNvPr>
              <p:cNvSpPr txBox="1"/>
              <p:nvPr/>
            </p:nvSpPr>
            <p:spPr>
              <a:xfrm>
                <a:off x="665857" y="4825062"/>
                <a:ext cx="689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B3C7A8D8-22EF-4BA0-AB35-39C40BCE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" y="4825062"/>
                <a:ext cx="6894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339FF8-E6F1-4F67-8B88-6158F8EB9740}"/>
                  </a:ext>
                </a:extLst>
              </p:cNvPr>
              <p:cNvSpPr txBox="1"/>
              <p:nvPr/>
            </p:nvSpPr>
            <p:spPr>
              <a:xfrm>
                <a:off x="2797700" y="4825062"/>
                <a:ext cx="689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C339FF8-E6F1-4F67-8B88-6158F8EB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00" y="4825062"/>
                <a:ext cx="6894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彎曲 34">
            <a:extLst>
              <a:ext uri="{FF2B5EF4-FFF2-40B4-BE49-F238E27FC236}">
                <a16:creationId xmlns:a16="http://schemas.microsoft.com/office/drawing/2014/main" id="{B645774D-B49D-4E70-8AC3-879DDBD5FEDE}"/>
              </a:ext>
            </a:extLst>
          </p:cNvPr>
          <p:cNvSpPr/>
          <p:nvPr/>
        </p:nvSpPr>
        <p:spPr>
          <a:xfrm>
            <a:off x="5052388" y="2857677"/>
            <a:ext cx="3875315" cy="3520849"/>
          </a:xfrm>
          <a:prstGeom prst="bentArrow">
            <a:avLst>
              <a:gd name="adj1" fmla="val 50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6" name="Picture 2" descr="「car png」的圖片搜尋結果">
            <a:extLst>
              <a:ext uri="{FF2B5EF4-FFF2-40B4-BE49-F238E27FC236}">
                <a16:creationId xmlns:a16="http://schemas.microsoft.com/office/drawing/2014/main" id="{5D7080FF-DA20-4362-A826-C993D922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29766" y="5419850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A51AA08B-B1E7-4415-9531-99992F7DCB61}"/>
              </a:ext>
            </a:extLst>
          </p:cNvPr>
          <p:cNvSpPr/>
          <p:nvPr/>
        </p:nvSpPr>
        <p:spPr>
          <a:xfrm>
            <a:off x="5966789" y="3714020"/>
            <a:ext cx="2365829" cy="1524000"/>
          </a:xfrm>
          <a:custGeom>
            <a:avLst/>
            <a:gdLst>
              <a:gd name="connsiteX0" fmla="*/ 0 w 2365829"/>
              <a:gd name="connsiteY0" fmla="*/ 1524000 h 1524000"/>
              <a:gd name="connsiteX1" fmla="*/ 188686 w 2365829"/>
              <a:gd name="connsiteY1" fmla="*/ 537029 h 1524000"/>
              <a:gd name="connsiteX2" fmla="*/ 986972 w 2365829"/>
              <a:gd name="connsiteY2" fmla="*/ 159657 h 1524000"/>
              <a:gd name="connsiteX3" fmla="*/ 2365829 w 2365829"/>
              <a:gd name="connsiteY3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829" h="1524000">
                <a:moveTo>
                  <a:pt x="0" y="1524000"/>
                </a:moveTo>
                <a:cubicBezTo>
                  <a:pt x="12095" y="1144209"/>
                  <a:pt x="24191" y="764419"/>
                  <a:pt x="188686" y="537029"/>
                </a:cubicBezTo>
                <a:cubicBezTo>
                  <a:pt x="353181" y="309638"/>
                  <a:pt x="624115" y="249162"/>
                  <a:pt x="986972" y="159657"/>
                </a:cubicBezTo>
                <a:cubicBezTo>
                  <a:pt x="1349829" y="70152"/>
                  <a:pt x="1857829" y="35076"/>
                  <a:pt x="2365829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81175A5-811D-4E93-BB50-FCBDD13C80A4}"/>
              </a:ext>
            </a:extLst>
          </p:cNvPr>
          <p:cNvSpPr txBox="1"/>
          <p:nvPr/>
        </p:nvSpPr>
        <p:spPr>
          <a:xfrm>
            <a:off x="7149703" y="3776272"/>
            <a:ext cx="15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Expert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9" name="Picture 2" descr="「car png」的圖片搜尋結果">
            <a:extLst>
              <a:ext uri="{FF2B5EF4-FFF2-40B4-BE49-F238E27FC236}">
                <a16:creationId xmlns:a16="http://schemas.microsoft.com/office/drawing/2014/main" id="{76FAF698-B83F-464E-AA81-FBF4B451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9944">
            <a:off x="5019918" y="3231421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0388C926-FE50-4055-B594-85670E56745E}"/>
              </a:ext>
            </a:extLst>
          </p:cNvPr>
          <p:cNvSpPr txBox="1"/>
          <p:nvPr/>
        </p:nvSpPr>
        <p:spPr>
          <a:xfrm>
            <a:off x="5405267" y="3532402"/>
            <a:ext cx="75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CD8E669A-2295-485A-8F1F-CC17B2405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88" y="5295553"/>
            <a:ext cx="1010832" cy="1010832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A8AADDE8-DB67-43D9-B60D-F9F0F66B4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03" y="2782059"/>
            <a:ext cx="946816" cy="1007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4BEBB45-A67C-44C5-B36C-7B42CC2A0BFB}"/>
                  </a:ext>
                </a:extLst>
              </p:cNvPr>
              <p:cNvSpPr txBox="1"/>
              <p:nvPr/>
            </p:nvSpPr>
            <p:spPr>
              <a:xfrm>
                <a:off x="3980640" y="4838351"/>
                <a:ext cx="689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4BEBB45-A67C-44C5-B36C-7B42CC2A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40" y="4838351"/>
                <a:ext cx="6894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878C3EA-0BBE-48FF-8965-D97C7FD14D50}"/>
              </a:ext>
            </a:extLst>
          </p:cNvPr>
          <p:cNvCxnSpPr/>
          <p:nvPr/>
        </p:nvCxnSpPr>
        <p:spPr>
          <a:xfrm>
            <a:off x="1161565" y="5139115"/>
            <a:ext cx="464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729988D4-4939-44D4-855A-3AC6C60C12D5}"/>
              </a:ext>
            </a:extLst>
          </p:cNvPr>
          <p:cNvCxnSpPr/>
          <p:nvPr/>
        </p:nvCxnSpPr>
        <p:spPr>
          <a:xfrm>
            <a:off x="2341225" y="5127764"/>
            <a:ext cx="464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06804DD2-DEC8-47E4-9D1B-0C1B5E81115A}"/>
              </a:ext>
            </a:extLst>
          </p:cNvPr>
          <p:cNvCxnSpPr>
            <a:cxnSpLocks/>
          </p:cNvCxnSpPr>
          <p:nvPr/>
        </p:nvCxnSpPr>
        <p:spPr>
          <a:xfrm>
            <a:off x="3374159" y="5113497"/>
            <a:ext cx="70142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C714A1D-BA4F-4FCC-8098-A583C7ACDD6B}"/>
              </a:ext>
            </a:extLst>
          </p:cNvPr>
          <p:cNvSpPr txBox="1"/>
          <p:nvPr/>
        </p:nvSpPr>
        <p:spPr>
          <a:xfrm>
            <a:off x="906771" y="5821152"/>
            <a:ext cx="356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Problem: The experts only sample limited observation.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947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33" grpId="0"/>
      <p:bldP spid="34" grpId="0"/>
      <p:bldP spid="35" grpId="0" animBg="1"/>
      <p:bldP spid="37" grpId="0" animBg="1"/>
      <p:bldP spid="38" grpId="0"/>
      <p:bldP spid="40" grpId="0"/>
      <p:bldP spid="45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3B446-8060-4979-B6B6-4E17E800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problem ……</a:t>
            </a:r>
            <a:endParaRPr lang="zh-TW" altLang="en-US" dirty="0"/>
          </a:p>
        </p:txBody>
      </p:sp>
      <p:pic>
        <p:nvPicPr>
          <p:cNvPr id="5" name="生活大爆炸-----Sheldon 学中文那段.mp4  chinese - YouTube [360p] - 1of2">
            <a:hlinkClick r:id="" action="ppaction://media"/>
            <a:extLst>
              <a:ext uri="{FF2B5EF4-FFF2-40B4-BE49-F238E27FC236}">
                <a16:creationId xmlns:a16="http://schemas.microsoft.com/office/drawing/2014/main" id="{56FCA8DB-9275-4F2D-A6D9-9E8DF454A8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462" y="1753305"/>
            <a:ext cx="77358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84D1F6-28A1-448C-8BD5-0EA66C898D8A}"/>
              </a:ext>
            </a:extLst>
          </p:cNvPr>
          <p:cNvSpPr/>
          <p:nvPr/>
        </p:nvSpPr>
        <p:spPr>
          <a:xfrm>
            <a:off x="1914071" y="6167259"/>
            <a:ext cx="5522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https://www.youtube.com/watch?v=j2FSB3bseek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7BC8FB-82F4-4B8A-8EEA-B5E7BC1200C5}"/>
              </a:ext>
            </a:extLst>
          </p:cNvPr>
          <p:cNvSpPr/>
          <p:nvPr/>
        </p:nvSpPr>
        <p:spPr>
          <a:xfrm>
            <a:off x="5950974" y="321409"/>
            <a:ext cx="3193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agent will copy every behavior, even irrelevant actions.</a:t>
            </a:r>
          </a:p>
        </p:txBody>
      </p:sp>
    </p:spTree>
    <p:extLst>
      <p:ext uri="{BB962C8B-B14F-4D97-AF65-F5344CB8AC3E}">
        <p14:creationId xmlns:p14="http://schemas.microsoft.com/office/powerpoint/2010/main" val="18309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CD8F-00FA-4401-A22D-565429D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BD4A70-7BF8-46F9-A93C-694B6E348A07}"/>
              </a:ext>
            </a:extLst>
          </p:cNvPr>
          <p:cNvSpPr/>
          <p:nvPr/>
        </p:nvSpPr>
        <p:spPr>
          <a:xfrm>
            <a:off x="468044" y="3338272"/>
            <a:ext cx="1876011" cy="13233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Function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DAB192-E12E-4231-96FB-B81A25A3E062}"/>
              </a:ext>
            </a:extLst>
          </p:cNvPr>
          <p:cNvSpPr/>
          <p:nvPr/>
        </p:nvSpPr>
        <p:spPr>
          <a:xfrm>
            <a:off x="3027035" y="1992159"/>
            <a:ext cx="3113354" cy="8816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Environment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4C48B6-A272-42CC-AB26-F63B208BD5D3}"/>
              </a:ext>
            </a:extLst>
          </p:cNvPr>
          <p:cNvSpPr/>
          <p:nvPr/>
        </p:nvSpPr>
        <p:spPr>
          <a:xfrm>
            <a:off x="6820223" y="3336287"/>
            <a:ext cx="1876011" cy="1325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Optimal Actor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746377-9109-4BE1-B4AE-97AA701CAFDD}"/>
              </a:ext>
            </a:extLst>
          </p:cNvPr>
          <p:cNvSpPr/>
          <p:nvPr/>
        </p:nvSpPr>
        <p:spPr>
          <a:xfrm>
            <a:off x="3027035" y="3336288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Inverse Reinforcement Learning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74AF540-5A0D-4415-971E-AFFDEDE5A0DC}"/>
              </a:ext>
            </a:extLst>
          </p:cNvPr>
          <p:cNvSpPr/>
          <p:nvPr/>
        </p:nvSpPr>
        <p:spPr>
          <a:xfrm>
            <a:off x="2433568" y="3678331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6250FBF-862F-4EEB-831E-05593488D5C4}"/>
              </a:ext>
            </a:extLst>
          </p:cNvPr>
          <p:cNvSpPr/>
          <p:nvPr/>
        </p:nvSpPr>
        <p:spPr>
          <a:xfrm>
            <a:off x="6215426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C68AFC3-97CA-47A9-8268-86490C3F156F}"/>
              </a:ext>
            </a:extLst>
          </p:cNvPr>
          <p:cNvSpPr/>
          <p:nvPr/>
        </p:nvSpPr>
        <p:spPr>
          <a:xfrm rot="5400000">
            <a:off x="4356844" y="2823769"/>
            <a:ext cx="450588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D67117-C0A6-44AE-B1AC-E50661F67986}"/>
              </a:ext>
            </a:extLst>
          </p:cNvPr>
          <p:cNvSpPr txBox="1"/>
          <p:nvPr/>
        </p:nvSpPr>
        <p:spPr>
          <a:xfrm>
            <a:off x="1959809" y="5103348"/>
            <a:ext cx="6098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Using the reward function to find the </a:t>
            </a: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optimal actor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C77524-6483-499A-B599-60B1FF5C86E3}"/>
              </a:ext>
            </a:extLst>
          </p:cNvPr>
          <p:cNvSpPr/>
          <p:nvPr/>
        </p:nvSpPr>
        <p:spPr>
          <a:xfrm>
            <a:off x="3020506" y="3364564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Reinforcement Learning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634C2833-1BE1-4BE3-B509-1613F3E98058}"/>
              </a:ext>
            </a:extLst>
          </p:cNvPr>
          <p:cNvSpPr/>
          <p:nvPr/>
        </p:nvSpPr>
        <p:spPr>
          <a:xfrm flipH="1">
            <a:off x="6155269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353D76A9-9539-4528-A050-6EDFC2A45766}"/>
              </a:ext>
            </a:extLst>
          </p:cNvPr>
          <p:cNvSpPr/>
          <p:nvPr/>
        </p:nvSpPr>
        <p:spPr>
          <a:xfrm flipH="1">
            <a:off x="2377893" y="3672020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箭號: 彎曲 3">
            <a:extLst>
              <a:ext uri="{FF2B5EF4-FFF2-40B4-BE49-F238E27FC236}">
                <a16:creationId xmlns:a16="http://schemas.microsoft.com/office/drawing/2014/main" id="{8CAEC9C2-6DAF-43F1-AFDE-21159F35CC20}"/>
              </a:ext>
            </a:extLst>
          </p:cNvPr>
          <p:cNvSpPr/>
          <p:nvPr/>
        </p:nvSpPr>
        <p:spPr>
          <a:xfrm flipV="1">
            <a:off x="1356348" y="4751992"/>
            <a:ext cx="602151" cy="7161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26FE82-56E8-4EC6-9F8C-385F2FF1E35A}"/>
              </a:ext>
            </a:extLst>
          </p:cNvPr>
          <p:cNvSpPr/>
          <p:nvPr/>
        </p:nvSpPr>
        <p:spPr>
          <a:xfrm>
            <a:off x="7050157" y="3593222"/>
            <a:ext cx="1438689" cy="811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Expert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6CDDF86-C75A-4500-93B3-AFE5901D2102}"/>
              </a:ext>
            </a:extLst>
          </p:cNvPr>
          <p:cNvGrpSpPr/>
          <p:nvPr/>
        </p:nvGrpSpPr>
        <p:grpSpPr>
          <a:xfrm>
            <a:off x="6671497" y="1446691"/>
            <a:ext cx="2196008" cy="1980951"/>
            <a:chOff x="6957391" y="230507"/>
            <a:chExt cx="2196008" cy="1980951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6588860-ED09-4FC3-A431-72018C71E631}"/>
                </a:ext>
              </a:extLst>
            </p:cNvPr>
            <p:cNvSpPr txBox="1"/>
            <p:nvPr/>
          </p:nvSpPr>
          <p:spPr>
            <a:xfrm>
              <a:off x="6965913" y="230507"/>
              <a:ext cx="21874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demonstration of the expert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38DA3B3B-96B6-4D36-81A0-E919AF208CEA}"/>
                </a:ext>
              </a:extLst>
            </p:cNvPr>
            <p:cNvGrpSpPr/>
            <p:nvPr/>
          </p:nvGrpSpPr>
          <p:grpSpPr>
            <a:xfrm>
              <a:off x="6957391" y="1009238"/>
              <a:ext cx="2186609" cy="1202220"/>
              <a:chOff x="3460773" y="1963183"/>
              <a:chExt cx="2186609" cy="1202220"/>
            </a:xfrm>
          </p:grpSpPr>
          <p:sp>
            <p:nvSpPr>
              <p:cNvPr id="24" name="圓柱形 23">
                <a:extLst>
                  <a:ext uri="{FF2B5EF4-FFF2-40B4-BE49-F238E27FC236}">
                    <a16:creationId xmlns:a16="http://schemas.microsoft.com/office/drawing/2014/main" id="{E4094AB8-4796-4F44-B54D-80789247253F}"/>
                  </a:ext>
                </a:extLst>
              </p:cNvPr>
              <p:cNvSpPr/>
              <p:nvPr/>
            </p:nvSpPr>
            <p:spPr>
              <a:xfrm>
                <a:off x="3460773" y="1963183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BCD8C226-A796-4435-979E-7B2D0CF3DB2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2415741"/>
                    <a:ext cx="216868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⋯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BCD8C226-A796-4435-979E-7B2D0CF3DB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2415741"/>
                    <a:ext cx="21686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947"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6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2" grpId="0"/>
      <p:bldP spid="20" grpId="0" animBg="1"/>
      <p:bldP spid="21" grpId="0" animBg="1"/>
      <p:bldP spid="22" grpId="0" animBg="1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53585-D021-4B71-A8A1-2269D7C8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DC18A3-FB29-4D9D-8688-9A0FA9BB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76775"/>
          </a:xfrm>
        </p:spPr>
        <p:txBody>
          <a:bodyPr>
            <a:noAutofit/>
          </a:bodyPr>
          <a:lstStyle/>
          <a:p>
            <a:r>
              <a:rPr lang="en-US" altLang="zh-TW" dirty="0"/>
              <a:t>Principle: </a:t>
            </a:r>
            <a:r>
              <a:rPr lang="en-US" altLang="zh-TW" b="1" i="1" u="sng" dirty="0">
                <a:solidFill>
                  <a:srgbClr val="FF0000"/>
                </a:solidFill>
              </a:rPr>
              <a:t>The teacher is always the best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zh-TW" dirty="0"/>
              <a:t>Basic idea:</a:t>
            </a:r>
          </a:p>
          <a:p>
            <a:pPr lvl="1"/>
            <a:r>
              <a:rPr lang="en-US" altLang="zh-TW" dirty="0"/>
              <a:t>Initialize an </a:t>
            </a:r>
            <a:r>
              <a:rPr lang="en-US" altLang="zh-TW" dirty="0">
                <a:solidFill>
                  <a:srgbClr val="0000FF"/>
                </a:solidFill>
              </a:rPr>
              <a:t>actor</a:t>
            </a:r>
          </a:p>
          <a:p>
            <a:pPr lvl="1"/>
            <a:r>
              <a:rPr lang="en-US" altLang="zh-TW" dirty="0"/>
              <a:t>In each iteration</a:t>
            </a:r>
          </a:p>
          <a:p>
            <a:pPr lvl="2"/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00FF"/>
                </a:solidFill>
              </a:rPr>
              <a:t>actor</a:t>
            </a:r>
            <a:r>
              <a:rPr lang="en-US" altLang="zh-TW" sz="2400" dirty="0"/>
              <a:t> interacts with the </a:t>
            </a:r>
            <a:r>
              <a:rPr lang="en-US" altLang="zh-TW" sz="2400" dirty="0">
                <a:solidFill>
                  <a:srgbClr val="FFC000"/>
                </a:solidFill>
              </a:rPr>
              <a:t>environments</a:t>
            </a:r>
            <a:r>
              <a:rPr lang="en-US" altLang="zh-TW" sz="2400" dirty="0"/>
              <a:t> to obtain some trajectories.</a:t>
            </a:r>
          </a:p>
          <a:p>
            <a:pPr lvl="2"/>
            <a:r>
              <a:rPr lang="en-US" altLang="zh-TW" sz="2400" dirty="0"/>
              <a:t>Define a </a:t>
            </a:r>
            <a:r>
              <a:rPr lang="en-US" altLang="zh-TW" sz="2400" dirty="0">
                <a:solidFill>
                  <a:srgbClr val="00B050"/>
                </a:solidFill>
              </a:rPr>
              <a:t>reward function</a:t>
            </a:r>
            <a:r>
              <a:rPr lang="en-US" altLang="zh-TW" sz="2400" dirty="0"/>
              <a:t>, which makes the trajectories of the teacher better than the </a:t>
            </a:r>
            <a:r>
              <a:rPr lang="en-US" altLang="zh-TW" sz="2400" dirty="0">
                <a:solidFill>
                  <a:srgbClr val="0000FF"/>
                </a:solidFill>
              </a:rPr>
              <a:t>actor</a:t>
            </a:r>
            <a:r>
              <a:rPr lang="en-US" altLang="zh-TW" sz="2400" dirty="0"/>
              <a:t>.</a:t>
            </a:r>
          </a:p>
          <a:p>
            <a:pPr lvl="2"/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00FF"/>
                </a:solidFill>
              </a:rPr>
              <a:t>actor</a:t>
            </a:r>
            <a:r>
              <a:rPr lang="en-US" altLang="zh-TW" sz="2400" dirty="0"/>
              <a:t> learns to maximize the </a:t>
            </a:r>
            <a:r>
              <a:rPr lang="en-US" altLang="zh-TW" sz="2400" dirty="0">
                <a:solidFill>
                  <a:srgbClr val="00B050"/>
                </a:solidFill>
              </a:rPr>
              <a:t>reward</a:t>
            </a:r>
            <a:r>
              <a:rPr lang="en-US" altLang="zh-TW" sz="2400" dirty="0"/>
              <a:t> based on the new </a:t>
            </a:r>
            <a:r>
              <a:rPr lang="en-US" altLang="zh-TW" sz="2400" dirty="0">
                <a:solidFill>
                  <a:srgbClr val="00B050"/>
                </a:solidFill>
              </a:rPr>
              <a:t>reward function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dirty="0"/>
              <a:t>Output the </a:t>
            </a:r>
            <a:r>
              <a:rPr lang="en-US" altLang="zh-TW" dirty="0">
                <a:solidFill>
                  <a:srgbClr val="00B050"/>
                </a:solidFill>
              </a:rPr>
              <a:t>reward function </a:t>
            </a:r>
            <a:r>
              <a:rPr lang="en-US" altLang="zh-TW" dirty="0"/>
              <a:t>and the</a:t>
            </a:r>
            <a:r>
              <a:rPr lang="en-US" altLang="zh-TW" dirty="0">
                <a:solidFill>
                  <a:srgbClr val="0000FF"/>
                </a:solidFill>
              </a:rPr>
              <a:t> actor </a:t>
            </a:r>
            <a:r>
              <a:rPr lang="en-US" altLang="zh-TW" dirty="0"/>
              <a:t>learned from the reward function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3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07C5-5553-48FD-A041-CC003949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of IRL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/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Expert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</m:e>
                    </m:acc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  <a:blipFill>
                <a:blip r:embed="rId3"/>
                <a:stretch>
                  <a:fillRect r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/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Actor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𝜋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F320837-7E6B-47F3-8996-AB3917B5F0EE}"/>
              </a:ext>
            </a:extLst>
          </p:cNvPr>
          <p:cNvSpPr/>
          <p:nvPr/>
        </p:nvSpPr>
        <p:spPr>
          <a:xfrm>
            <a:off x="5970200" y="2204316"/>
            <a:ext cx="2609190" cy="122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Obtain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Function 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423B0D0-1605-4461-A706-8821049698B1}"/>
              </a:ext>
            </a:extLst>
          </p:cNvPr>
          <p:cNvGrpSpPr/>
          <p:nvPr/>
        </p:nvGrpSpPr>
        <p:grpSpPr>
          <a:xfrm>
            <a:off x="3041060" y="2000140"/>
            <a:ext cx="2186609" cy="1202220"/>
            <a:chOff x="3460773" y="1963183"/>
            <a:chExt cx="2186609" cy="1202220"/>
          </a:xfrm>
        </p:grpSpPr>
        <p:sp>
          <p:nvSpPr>
            <p:cNvPr id="14" name="圓柱形 13">
              <a:extLst>
                <a:ext uri="{FF2B5EF4-FFF2-40B4-BE49-F238E27FC236}">
                  <a16:creationId xmlns:a16="http://schemas.microsoft.com/office/drawing/2014/main" id="{CC63CDF7-757C-42AB-865A-3C99624A202E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0C85294-BDBD-4B52-9384-F690162B5A8F}"/>
              </a:ext>
            </a:extLst>
          </p:cNvPr>
          <p:cNvGrpSpPr/>
          <p:nvPr/>
        </p:nvGrpSpPr>
        <p:grpSpPr>
          <a:xfrm>
            <a:off x="3041060" y="3646274"/>
            <a:ext cx="2186609" cy="1202220"/>
            <a:chOff x="3478695" y="3449155"/>
            <a:chExt cx="2186609" cy="1202220"/>
          </a:xfrm>
        </p:grpSpPr>
        <p:sp>
          <p:nvSpPr>
            <p:cNvPr id="16" name="圓柱形 15">
              <a:extLst>
                <a:ext uri="{FF2B5EF4-FFF2-40B4-BE49-F238E27FC236}">
                  <a16:creationId xmlns:a16="http://schemas.microsoft.com/office/drawing/2014/main" id="{67766687-2C83-4A66-841C-9B81E5726A7C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B7BE02A-5D7A-4578-A22E-8A9F11B63FB6}"/>
              </a:ext>
            </a:extLst>
          </p:cNvPr>
          <p:cNvSpPr/>
          <p:nvPr/>
        </p:nvSpPr>
        <p:spPr>
          <a:xfrm>
            <a:off x="5875685" y="4818475"/>
            <a:ext cx="2901287" cy="11548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an actor based on reward function 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E0337F-B1E6-4001-A6E1-ABAE168B8894}"/>
              </a:ext>
            </a:extLst>
          </p:cNvPr>
          <p:cNvSpPr txBox="1"/>
          <p:nvPr/>
        </p:nvSpPr>
        <p:spPr>
          <a:xfrm>
            <a:off x="5227669" y="5951999"/>
            <a:ext cx="370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By Reinforcement learning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36D732FA-BDAE-4026-9396-390FB5746231}"/>
              </a:ext>
            </a:extLst>
          </p:cNvPr>
          <p:cNvSpPr/>
          <p:nvPr/>
        </p:nvSpPr>
        <p:spPr>
          <a:xfrm>
            <a:off x="2478251" y="2324987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41CD9DD-9E00-4F22-9C40-7ACC221CAC1B}"/>
              </a:ext>
            </a:extLst>
          </p:cNvPr>
          <p:cNvSpPr/>
          <p:nvPr/>
        </p:nvSpPr>
        <p:spPr>
          <a:xfrm rot="16200000">
            <a:off x="3912600" y="4700095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2867454-AB41-467D-B3DE-31FF6912B796}"/>
              </a:ext>
            </a:extLst>
          </p:cNvPr>
          <p:cNvCxnSpPr>
            <a:cxnSpLocks/>
          </p:cNvCxnSpPr>
          <p:nvPr/>
        </p:nvCxnSpPr>
        <p:spPr>
          <a:xfrm>
            <a:off x="5269230" y="2563506"/>
            <a:ext cx="7009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E2F30E1-6D0E-4EEB-94C0-52116738D5B2}"/>
              </a:ext>
            </a:extLst>
          </p:cNvPr>
          <p:cNvCxnSpPr>
            <a:cxnSpLocks/>
          </p:cNvCxnSpPr>
          <p:nvPr/>
        </p:nvCxnSpPr>
        <p:spPr>
          <a:xfrm>
            <a:off x="5619715" y="305504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D5F6723-F466-4E23-AD44-3E5A6A6CE481}"/>
              </a:ext>
            </a:extLst>
          </p:cNvPr>
          <p:cNvCxnSpPr>
            <a:cxnSpLocks/>
          </p:cNvCxnSpPr>
          <p:nvPr/>
        </p:nvCxnSpPr>
        <p:spPr>
          <a:xfrm>
            <a:off x="4112703" y="3404254"/>
            <a:ext cx="15070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2ADB3FF-481C-4E44-9A0C-2A0C1E0932F8}"/>
              </a:ext>
            </a:extLst>
          </p:cNvPr>
          <p:cNvCxnSpPr>
            <a:cxnSpLocks/>
          </p:cNvCxnSpPr>
          <p:nvPr/>
        </p:nvCxnSpPr>
        <p:spPr>
          <a:xfrm>
            <a:off x="5596855" y="3028385"/>
            <a:ext cx="0" cy="3479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2976B38-BC98-43B6-B22B-A08906D2EBAD}"/>
              </a:ext>
            </a:extLst>
          </p:cNvPr>
          <p:cNvCxnSpPr>
            <a:cxnSpLocks/>
          </p:cNvCxnSpPr>
          <p:nvPr/>
        </p:nvCxnSpPr>
        <p:spPr>
          <a:xfrm flipV="1">
            <a:off x="4125404" y="3390813"/>
            <a:ext cx="0" cy="4207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1DA7B1-2509-4401-9BC2-CAA0D7FD1CDE}"/>
              </a:ext>
            </a:extLst>
          </p:cNvPr>
          <p:cNvCxnSpPr>
            <a:cxnSpLocks/>
          </p:cNvCxnSpPr>
          <p:nvPr/>
        </p:nvCxnSpPr>
        <p:spPr>
          <a:xfrm flipH="1">
            <a:off x="4906132" y="5599492"/>
            <a:ext cx="9695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/>
              <p:nvPr/>
            </p:nvSpPr>
            <p:spPr>
              <a:xfrm>
                <a:off x="5875685" y="992354"/>
                <a:ext cx="283077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zh-TW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</m:t>
                          </m:r>
                        </m:sup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&gt;</m:t>
                      </m:r>
                      <m:nary>
                        <m:naryPr>
                          <m:chr m:val="∑"/>
                          <m:ctrlP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𝐾</m:t>
                          </m:r>
                        </m:sup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685" y="992354"/>
                <a:ext cx="2830775" cy="103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65698A9A-D8DD-4D87-9701-6A26AFA56DE3}"/>
              </a:ext>
            </a:extLst>
          </p:cNvPr>
          <p:cNvSpPr txBox="1"/>
          <p:nvPr/>
        </p:nvSpPr>
        <p:spPr>
          <a:xfrm>
            <a:off x="471564" y="5253244"/>
            <a:ext cx="2617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function = Discriminator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B3EA292-8EAB-4B4F-A790-2BD1B56DD195}"/>
              </a:ext>
            </a:extLst>
          </p:cNvPr>
          <p:cNvSpPr txBox="1"/>
          <p:nvPr/>
        </p:nvSpPr>
        <p:spPr>
          <a:xfrm>
            <a:off x="471564" y="4247384"/>
            <a:ext cx="2283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Generator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63095D86-5FCA-4B7D-BED4-7F1B20231C68}"/>
              </a:ext>
            </a:extLst>
          </p:cNvPr>
          <p:cNvGrpSpPr/>
          <p:nvPr/>
        </p:nvGrpSpPr>
        <p:grpSpPr>
          <a:xfrm>
            <a:off x="6460235" y="3454120"/>
            <a:ext cx="1732186" cy="1024201"/>
            <a:chOff x="6460235" y="3454120"/>
            <a:chExt cx="1732186" cy="102420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4E4413E-4030-41F6-8EAC-DB70DE8B9A84}"/>
                </a:ext>
              </a:extLst>
            </p:cNvPr>
            <p:cNvSpPr/>
            <p:nvPr/>
          </p:nvSpPr>
          <p:spPr>
            <a:xfrm>
              <a:off x="6460235" y="3809237"/>
              <a:ext cx="1732186" cy="66908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Reward Function R</a:t>
              </a: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98CBD0FB-BE73-4668-977C-A490DFEDC9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514" y="3629363"/>
              <a:ext cx="3504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B357570-A7A3-4862-8FE8-B6850CC69DC5}"/>
              </a:ext>
            </a:extLst>
          </p:cNvPr>
          <p:cNvCxnSpPr>
            <a:cxnSpLocks/>
          </p:cNvCxnSpPr>
          <p:nvPr/>
        </p:nvCxnSpPr>
        <p:spPr>
          <a:xfrm rot="5400000">
            <a:off x="7181515" y="469850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2" grpId="0"/>
      <p:bldP spid="31" grpId="0" animBg="1"/>
      <p:bldP spid="32" grpId="0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5CA75E05-E4F3-483A-9C21-02B14C22B963}"/>
              </a:ext>
            </a:extLst>
          </p:cNvPr>
          <p:cNvGrpSpPr/>
          <p:nvPr/>
        </p:nvGrpSpPr>
        <p:grpSpPr>
          <a:xfrm>
            <a:off x="2282896" y="4482342"/>
            <a:ext cx="2186609" cy="959497"/>
            <a:chOff x="3478695" y="3449155"/>
            <a:chExt cx="2186609" cy="1202220"/>
          </a:xfrm>
        </p:grpSpPr>
        <p:sp>
          <p:nvSpPr>
            <p:cNvPr id="43" name="圓柱形 42">
              <a:extLst>
                <a:ext uri="{FF2B5EF4-FFF2-40B4-BE49-F238E27FC236}">
                  <a16:creationId xmlns:a16="http://schemas.microsoft.com/office/drawing/2014/main" id="{B406E0F8-6175-4867-B6DF-98CC83EBFBD0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0607A7-E725-4C0B-A301-0DE342335D2F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578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TW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0607A7-E725-4C0B-A301-0DE342335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57845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C51EF0-DEE0-4CFE-80A2-61D0454E5399}"/>
              </a:ext>
            </a:extLst>
          </p:cNvPr>
          <p:cNvSpPr txBox="1"/>
          <p:nvPr/>
        </p:nvSpPr>
        <p:spPr>
          <a:xfrm>
            <a:off x="199505" y="133004"/>
            <a:ext cx="11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GAN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FF64F2-0046-402A-9115-B8C507FD802E}"/>
              </a:ext>
            </a:extLst>
          </p:cNvPr>
          <p:cNvSpPr txBox="1"/>
          <p:nvPr/>
        </p:nvSpPr>
        <p:spPr>
          <a:xfrm>
            <a:off x="199504" y="3009204"/>
            <a:ext cx="11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IRL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5F2C0E1-F617-4E27-8891-31B133609867}"/>
              </a:ext>
            </a:extLst>
          </p:cNvPr>
          <p:cNvGrpSpPr/>
          <p:nvPr/>
        </p:nvGrpSpPr>
        <p:grpSpPr>
          <a:xfrm>
            <a:off x="1936708" y="466466"/>
            <a:ext cx="2851417" cy="731192"/>
            <a:chOff x="3798412" y="6111526"/>
            <a:chExt cx="2162335" cy="55449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E05B64F-839A-469D-8F06-A7F599B5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78C0C04-5040-4B32-8405-DE2E1B60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679EE9E-7837-4965-BF9D-D7FE3E1E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144F702-88DC-4FE9-9677-5E653977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FAC6AF25-3221-42D5-BB34-EFF52DF30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6706" y="1362205"/>
            <a:ext cx="2851417" cy="7185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7C2705D-B2CC-4D70-82BF-24A4D90E1A97}"/>
              </a:ext>
            </a:extLst>
          </p:cNvPr>
          <p:cNvSpPr/>
          <p:nvPr/>
        </p:nvSpPr>
        <p:spPr>
          <a:xfrm>
            <a:off x="2875959" y="2415649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EE68B5-EFB4-4D13-93CD-564161184F37}"/>
              </a:ext>
            </a:extLst>
          </p:cNvPr>
          <p:cNvCxnSpPr>
            <a:cxnSpLocks/>
          </p:cNvCxnSpPr>
          <p:nvPr/>
        </p:nvCxnSpPr>
        <p:spPr>
          <a:xfrm flipV="1">
            <a:off x="3362414" y="2080762"/>
            <a:ext cx="0" cy="3348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0F20508-1212-434B-B465-2DD3C2B861B9}"/>
              </a:ext>
            </a:extLst>
          </p:cNvPr>
          <p:cNvSpPr/>
          <p:nvPr/>
        </p:nvSpPr>
        <p:spPr>
          <a:xfrm>
            <a:off x="6586106" y="1459372"/>
            <a:ext cx="974500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5995A01-2233-4DDF-A6AD-7DD164BBCF86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V="1">
            <a:off x="4788125" y="837045"/>
            <a:ext cx="712084" cy="45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3B4BBC2-55C3-43AB-BFFA-68891739377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788125" y="837045"/>
            <a:ext cx="712084" cy="9306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C774EE-1B71-4265-9088-ED4274AAC4AC}"/>
              </a:ext>
            </a:extLst>
          </p:cNvPr>
          <p:cNvSpPr txBox="1"/>
          <p:nvPr/>
        </p:nvSpPr>
        <p:spPr>
          <a:xfrm>
            <a:off x="5500209" y="421546"/>
            <a:ext cx="314629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High score for real,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low score for generated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BF2F65-12FF-4B18-A455-738D47AF1367}"/>
              </a:ext>
            </a:extLst>
          </p:cNvPr>
          <p:cNvSpPr/>
          <p:nvPr/>
        </p:nvSpPr>
        <p:spPr>
          <a:xfrm>
            <a:off x="5118028" y="2335285"/>
            <a:ext cx="3528476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 G whose output obtains large score from 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28D897A-CA41-4205-9A6C-F93E2972F9F7}"/>
              </a:ext>
            </a:extLst>
          </p:cNvPr>
          <p:cNvCxnSpPr>
            <a:cxnSpLocks/>
          </p:cNvCxnSpPr>
          <p:nvPr/>
        </p:nvCxnSpPr>
        <p:spPr>
          <a:xfrm flipH="1">
            <a:off x="3848868" y="2766566"/>
            <a:ext cx="12691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A98203D-0140-4B7F-BCBD-EC1733881F05}"/>
              </a:ext>
            </a:extLst>
          </p:cNvPr>
          <p:cNvCxnSpPr>
            <a:cxnSpLocks/>
          </p:cNvCxnSpPr>
          <p:nvPr/>
        </p:nvCxnSpPr>
        <p:spPr>
          <a:xfrm>
            <a:off x="7073356" y="1197658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29D164D-A884-4201-B2B5-478D533AC0A8}"/>
              </a:ext>
            </a:extLst>
          </p:cNvPr>
          <p:cNvCxnSpPr>
            <a:cxnSpLocks/>
          </p:cNvCxnSpPr>
          <p:nvPr/>
        </p:nvCxnSpPr>
        <p:spPr>
          <a:xfrm>
            <a:off x="7085512" y="2117806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AAE558C-F491-42FE-81B0-86C00EA9A573}"/>
              </a:ext>
            </a:extLst>
          </p:cNvPr>
          <p:cNvGrpSpPr/>
          <p:nvPr/>
        </p:nvGrpSpPr>
        <p:grpSpPr>
          <a:xfrm>
            <a:off x="2282896" y="3720460"/>
            <a:ext cx="2186609" cy="920943"/>
            <a:chOff x="3460773" y="1963183"/>
            <a:chExt cx="2186609" cy="1202220"/>
          </a:xfrm>
        </p:grpSpPr>
        <p:sp>
          <p:nvSpPr>
            <p:cNvPr id="40" name="圓柱形 39">
              <a:extLst>
                <a:ext uri="{FF2B5EF4-FFF2-40B4-BE49-F238E27FC236}">
                  <a16:creationId xmlns:a16="http://schemas.microsoft.com/office/drawing/2014/main" id="{FC09C164-FC70-41B7-836F-A6E51E53F8FB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48F7247-BDE5-4C0D-A111-8C4CB4B8B8FB}"/>
                    </a:ext>
                  </a:extLst>
                </p:cNvPr>
                <p:cNvSpPr txBox="1"/>
                <p:nvPr/>
              </p:nvSpPr>
              <p:spPr>
                <a:xfrm>
                  <a:off x="3478695" y="2415740"/>
                  <a:ext cx="2168687" cy="602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  <m:r>
                              <a:rPr kumimoji="0" lang="en-US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zh-TW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48F7247-BDE5-4C0D-A111-8C4CB4B8B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0"/>
                  <a:ext cx="2168687" cy="602668"/>
                </a:xfrm>
                <a:prstGeom prst="rect">
                  <a:avLst/>
                </a:prstGeom>
                <a:blipFill>
                  <a:blip r:embed="rId8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D6EBE996-A420-4DE5-9438-B2D82CD4D19A}"/>
              </a:ext>
            </a:extLst>
          </p:cNvPr>
          <p:cNvSpPr/>
          <p:nvPr/>
        </p:nvSpPr>
        <p:spPr>
          <a:xfrm>
            <a:off x="577964" y="3889790"/>
            <a:ext cx="1155744" cy="582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Expert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60439F6-B594-4687-B709-E4420B2207D4}"/>
              </a:ext>
            </a:extLst>
          </p:cNvPr>
          <p:cNvCxnSpPr>
            <a:cxnSpLocks/>
          </p:cNvCxnSpPr>
          <p:nvPr/>
        </p:nvCxnSpPr>
        <p:spPr>
          <a:xfrm flipV="1">
            <a:off x="1787360" y="4243331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F086B59-DC9C-429C-B529-5B4723E680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60364" y="5640285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4BD0A71-DD24-4829-AF0D-6644509565E1}"/>
              </a:ext>
            </a:extLst>
          </p:cNvPr>
          <p:cNvSpPr/>
          <p:nvPr/>
        </p:nvSpPr>
        <p:spPr>
          <a:xfrm>
            <a:off x="2880784" y="588111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Actor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C5FCE64-065B-40D4-BB6E-1913052EFBB0}"/>
              </a:ext>
            </a:extLst>
          </p:cNvPr>
          <p:cNvSpPr/>
          <p:nvPr/>
        </p:nvSpPr>
        <p:spPr>
          <a:xfrm>
            <a:off x="6273271" y="4772755"/>
            <a:ext cx="1732186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Function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77AB1DE-6598-41FD-ACAB-4394FB13ED6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485005" y="4107332"/>
            <a:ext cx="1028991" cy="55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A6F9784-5D46-4ED8-8092-361D3C30B171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485005" y="4112863"/>
            <a:ext cx="1028991" cy="920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/>
              <p:nvPr/>
            </p:nvSpPr>
            <p:spPr>
              <a:xfrm>
                <a:off x="5513996" y="3697364"/>
                <a:ext cx="2844244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Larger reward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,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Lower reward for </a:t>
                </a:r>
                <a14:m>
                  <m:oMath xmlns:m="http://schemas.openxmlformats.org/officeDocument/2006/math">
                    <m:r>
                      <a:rPr kumimoji="0" lang="zh-TW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𝜏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96" y="3697364"/>
                <a:ext cx="2844244" cy="830997"/>
              </a:xfrm>
              <a:prstGeom prst="rect">
                <a:avLst/>
              </a:prstGeom>
              <a:blipFill>
                <a:blip r:embed="rId9"/>
                <a:stretch>
                  <a:fillRect l="-3426" t="-5839" r="-128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2486B993-B5F2-4893-B6FD-F3227AE7BE0F}"/>
              </a:ext>
            </a:extLst>
          </p:cNvPr>
          <p:cNvSpPr/>
          <p:nvPr/>
        </p:nvSpPr>
        <p:spPr>
          <a:xfrm>
            <a:off x="5655472" y="5720385"/>
            <a:ext cx="2702768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 Actor obtains large 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E0318FA-792A-4BB2-AA99-DE082FDD13E8}"/>
              </a:ext>
            </a:extLst>
          </p:cNvPr>
          <p:cNvCxnSpPr>
            <a:cxnSpLocks/>
          </p:cNvCxnSpPr>
          <p:nvPr/>
        </p:nvCxnSpPr>
        <p:spPr>
          <a:xfrm flipH="1">
            <a:off x="3888794" y="6232030"/>
            <a:ext cx="1766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C3F4159D-F16B-4C56-9AC8-ABF6B41DF0FA}"/>
              </a:ext>
            </a:extLst>
          </p:cNvPr>
          <p:cNvCxnSpPr>
            <a:cxnSpLocks/>
          </p:cNvCxnSpPr>
          <p:nvPr/>
        </p:nvCxnSpPr>
        <p:spPr>
          <a:xfrm>
            <a:off x="7127208" y="4540786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05FBCB8-1E7D-40E3-985A-131CF0519AA3}"/>
              </a:ext>
            </a:extLst>
          </p:cNvPr>
          <p:cNvCxnSpPr>
            <a:cxnSpLocks/>
          </p:cNvCxnSpPr>
          <p:nvPr/>
        </p:nvCxnSpPr>
        <p:spPr>
          <a:xfrm>
            <a:off x="7139364" y="5460934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6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6" grpId="0" animBg="1"/>
      <p:bldP spid="29" grpId="0" animBg="1"/>
      <p:bldP spid="45" grpId="0" animBg="1"/>
      <p:bldP spid="51" grpId="0" animBg="1"/>
      <p:bldP spid="53" grpId="0" animBg="1"/>
      <p:bldP spid="56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88F23-7D48-4072-AFFB-0AD41E26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Robot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9C22A5-E2B9-4A29-B4A1-AB7F8055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How to teach robots?</a:t>
            </a:r>
            <a:endParaRPr lang="zh-TW" altLang="en-US" sz="2400" dirty="0"/>
          </a:p>
        </p:txBody>
      </p:sp>
      <p:pic>
        <p:nvPicPr>
          <p:cNvPr id="4" name="Robot Arm _ The Big Bang Theory _ TBS - YouTube [720p]">
            <a:hlinkClick r:id="" action="ppaction://media"/>
            <a:extLst>
              <a:ext uri="{FF2B5EF4-FFF2-40B4-BE49-F238E27FC236}">
                <a16:creationId xmlns:a16="http://schemas.microsoft.com/office/drawing/2014/main" id="{676019FD-1C78-4261-A1BF-4CE4B092D5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777" y="2261981"/>
            <a:ext cx="7574446" cy="4260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BD0262-1334-4E90-9490-BAD4561A1097}"/>
              </a:ext>
            </a:extLst>
          </p:cNvPr>
          <p:cNvSpPr/>
          <p:nvPr/>
        </p:nvSpPr>
        <p:spPr>
          <a:xfrm>
            <a:off x="3823251" y="1859137"/>
            <a:ext cx="513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https://www.youtube.com/watch?v=DEGbtjTOIB0</a:t>
            </a:r>
          </a:p>
        </p:txBody>
      </p:sp>
    </p:spTree>
    <p:extLst>
      <p:ext uri="{BB962C8B-B14F-4D97-AF65-F5344CB8AC3E}">
        <p14:creationId xmlns:p14="http://schemas.microsoft.com/office/powerpoint/2010/main" val="271899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4FC89-08AC-47AD-A109-2193468F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Robot</a:t>
            </a:r>
            <a:endParaRPr lang="zh-TW" altLang="en-US" dirty="0"/>
          </a:p>
        </p:txBody>
      </p:sp>
      <p:pic>
        <p:nvPicPr>
          <p:cNvPr id="5" name="gcl">
            <a:hlinkClick r:id="" action="ppaction://media"/>
            <a:extLst>
              <a:ext uri="{FF2B5EF4-FFF2-40B4-BE49-F238E27FC236}">
                <a16:creationId xmlns:a16="http://schemas.microsoft.com/office/drawing/2014/main" id="{4F81CDF2-2A9C-4B80-A10C-6FC8D9C15A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613" y="1825625"/>
            <a:ext cx="7723187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64B3D3-688D-4A28-A229-F2E75716201D}"/>
              </a:ext>
            </a:extLst>
          </p:cNvPr>
          <p:cNvSpPr/>
          <p:nvPr/>
        </p:nvSpPr>
        <p:spPr>
          <a:xfrm>
            <a:off x="6129071" y="1211176"/>
            <a:ext cx="269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http://rll.berkeley.edu/gcl/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57D561-5832-4023-9537-7C407E173A70}"/>
              </a:ext>
            </a:extLst>
          </p:cNvPr>
          <p:cNvSpPr/>
          <p:nvPr/>
        </p:nvSpPr>
        <p:spPr>
          <a:xfrm>
            <a:off x="4128063" y="365126"/>
            <a:ext cx="4699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Chelsea Finn, Sergey Levine, Pieter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Abbeel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,  Guided Cost Learning: Deep Inverse Optimal Control via Policy Optimization, ICML, 2016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5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DE9AD9-1543-4140-B85B-E0AFF353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BE469A-E6DE-44E6-BDAC-3FFE6A0BBCD7}"/>
              </a:ext>
            </a:extLst>
          </p:cNvPr>
          <p:cNvSpPr txBox="1"/>
          <p:nvPr/>
        </p:nvSpPr>
        <p:spPr>
          <a:xfrm>
            <a:off x="355600" y="1463302"/>
            <a:ext cx="8415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Visual Reinforcement Learning with Imagined Goals, NIPS 2018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73DEC0-D12F-48D4-851A-99C0F203DA2D}"/>
              </a:ext>
            </a:extLst>
          </p:cNvPr>
          <p:cNvSpPr txBox="1"/>
          <p:nvPr/>
        </p:nvSpPr>
        <p:spPr>
          <a:xfrm>
            <a:off x="5562601" y="1924967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https://arxiv.org/abs/1807.04742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F9124-2598-4FA7-83CE-5D83E16955A1}"/>
              </a:ext>
            </a:extLst>
          </p:cNvPr>
          <p:cNvSpPr txBox="1"/>
          <p:nvPr/>
        </p:nvSpPr>
        <p:spPr>
          <a:xfrm>
            <a:off x="5562601" y="2922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https://arxiv.org/abs/1903.03698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97C532-1E21-4AC3-A267-2CD733D94FDA}"/>
              </a:ext>
            </a:extLst>
          </p:cNvPr>
          <p:cNvSpPr txBox="1"/>
          <p:nvPr/>
        </p:nvSpPr>
        <p:spPr>
          <a:xfrm>
            <a:off x="355600" y="2460935"/>
            <a:ext cx="8839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</a:rPr>
              <a:t>Skew-Fit: State-Covering Self-Supervised Reinforcement Learning, ICML 2020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E9D91D-6989-4830-96DA-DF4044B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0398"/>
            <a:ext cx="9144000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6E6E503-CD54-40B1-89FE-F1C87B3DBDD4}"/>
              </a:ext>
            </a:extLst>
          </p:cNvPr>
          <p:cNvSpPr txBox="1"/>
          <p:nvPr/>
        </p:nvSpPr>
        <p:spPr>
          <a:xfrm>
            <a:off x="1519767" y="6165011"/>
            <a:ext cx="6523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Reinforcement learning with Imagined Goals (RIG)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995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89A37-F635-4BB0-9252-3D99C0E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 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049CEB-5C1B-4053-9AF3-0F265872FB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80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Monte-Carlo (MC)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blipFill>
                <a:blip r:embed="rId4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blipFill>
                <a:blip r:embed="rId5"/>
                <a:stretch>
                  <a:fillRect l="-2355" t="-5882" r="-15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blipFill>
                <a:blip r:embed="rId6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28650" y="5115134"/>
                <a:ext cx="3885292" cy="84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15134"/>
                <a:ext cx="3885292" cy="842923"/>
              </a:xfrm>
              <a:prstGeom prst="rect">
                <a:avLst/>
              </a:prstGeom>
              <a:blipFill>
                <a:blip r:embed="rId7"/>
                <a:stretch>
                  <a:fillRect l="-2355" t="-5797" r="-157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6448041" y="381517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781033" y="3563142"/>
                <a:ext cx="116884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3563142"/>
                <a:ext cx="1168846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5322275" y="379397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917166" y="3338832"/>
            <a:ext cx="542008" cy="910282"/>
            <a:chOff x="4892122" y="3228766"/>
            <a:chExt cx="542008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7850892" y="382300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448041" y="553414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781033" y="5282112"/>
                <a:ext cx="116903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5282112"/>
                <a:ext cx="1169038" cy="477888"/>
              </a:xfrm>
              <a:prstGeom prst="rect">
                <a:avLst/>
              </a:prstGeom>
              <a:blipFill>
                <a:blip r:embed="rId1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22275" y="551294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4917166" y="5057802"/>
            <a:ext cx="542008" cy="910282"/>
            <a:chOff x="4892122" y="3228766"/>
            <a:chExt cx="542008" cy="910282"/>
          </a:xfrm>
        </p:grpSpPr>
        <p:sp>
          <p:nvSpPr>
            <p:cNvPr id="27" name="矩形 2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7865406" y="554197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180469" y="5282108"/>
                <a:ext cx="591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469" y="5282108"/>
                <a:ext cx="591957" cy="461665"/>
              </a:xfrm>
              <a:prstGeom prst="rect">
                <a:avLst/>
              </a:prstGeom>
              <a:blipFill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B0A5CE4-BC2D-45E8-B392-23FAAB432F95}"/>
                  </a:ext>
                </a:extLst>
              </p:cNvPr>
              <p:cNvSpPr txBox="1"/>
              <p:nvPr/>
            </p:nvSpPr>
            <p:spPr>
              <a:xfrm>
                <a:off x="345165" y="2249290"/>
                <a:ext cx="9623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TW" sz="2400" dirty="0"/>
                  <a:t>The critic watches 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to interact with the environment.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B0A5CE4-BC2D-45E8-B392-23FAAB432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5" y="2249290"/>
                <a:ext cx="9623587" cy="461665"/>
              </a:xfrm>
              <a:prstGeom prst="rect">
                <a:avLst/>
              </a:prstGeom>
              <a:blipFill>
                <a:blip r:embed="rId1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9" grpId="0" animBg="1"/>
      <p:bldP spid="21" grpId="0"/>
      <p:bldP spid="23" grpId="0"/>
      <p:bldP spid="24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Temporal-difference (TD) approach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82305" y="2316336"/>
                <a:ext cx="275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05" y="2316336"/>
                <a:ext cx="275517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>
            <a:cxnSpLocks/>
          </p:cNvCxnSpPr>
          <p:nvPr/>
        </p:nvCxnSpPr>
        <p:spPr>
          <a:xfrm>
            <a:off x="2544376" y="422341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877368" y="3971375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68" y="3971375"/>
                <a:ext cx="1133772" cy="477888"/>
              </a:xfrm>
              <a:prstGeom prst="rect">
                <a:avLst/>
              </a:prstGeom>
              <a:blipFill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10495" y="3522758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95" y="3522758"/>
                <a:ext cx="820965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>
            <a:cxnSpLocks/>
          </p:cNvCxnSpPr>
          <p:nvPr/>
        </p:nvCxnSpPr>
        <p:spPr>
          <a:xfrm>
            <a:off x="1418610" y="420220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13501" y="3747065"/>
            <a:ext cx="506934" cy="910282"/>
            <a:chOff x="4892122" y="3228766"/>
            <a:chExt cx="506934" cy="910282"/>
          </a:xfrm>
        </p:grpSpPr>
        <p:sp>
          <p:nvSpPr>
            <p:cNvPr id="10" name="矩形 9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544376" y="594238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877368" y="5690345"/>
                <a:ext cx="142712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68" y="5690345"/>
                <a:ext cx="1427122" cy="477888"/>
              </a:xfrm>
              <a:prstGeom prst="rect">
                <a:avLst/>
              </a:prstGeom>
              <a:blipFill>
                <a:blip r:embed="rId8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810495" y="5241728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95" y="5241728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1418610" y="592117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771669" y="5466035"/>
            <a:ext cx="800284" cy="910282"/>
            <a:chOff x="4650290" y="3228766"/>
            <a:chExt cx="800284" cy="910282"/>
          </a:xfrm>
        </p:grpSpPr>
        <p:sp>
          <p:nvSpPr>
            <p:cNvPr id="17" name="矩形 1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416057" y="2651324"/>
                <a:ext cx="430214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57" y="2651324"/>
                <a:ext cx="4302140" cy="477888"/>
              </a:xfrm>
              <a:prstGeom prst="rect">
                <a:avLst/>
              </a:prstGeom>
              <a:blipFill>
                <a:blip r:embed="rId11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060855" y="4849099"/>
                <a:ext cx="284353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855" y="4849099"/>
                <a:ext cx="2843535" cy="477888"/>
              </a:xfrm>
              <a:prstGeom prst="rect">
                <a:avLst/>
              </a:prstGeom>
              <a:blipFill>
                <a:blip r:embed="rId1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7776749" y="5108962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109741" y="4849099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741" y="4849099"/>
                <a:ext cx="483850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/>
          <p:cNvSpPr/>
          <p:nvPr/>
        </p:nvSpPr>
        <p:spPr>
          <a:xfrm>
            <a:off x="4205912" y="4910686"/>
            <a:ext cx="429786" cy="4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  <a:endCxn id="23" idx="1"/>
          </p:cNvCxnSpPr>
          <p:nvPr/>
        </p:nvCxnSpPr>
        <p:spPr>
          <a:xfrm>
            <a:off x="3647837" y="4434476"/>
            <a:ext cx="621016" cy="53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23" idx="3"/>
          </p:cNvCxnSpPr>
          <p:nvPr/>
        </p:nvCxnSpPr>
        <p:spPr>
          <a:xfrm flipV="1">
            <a:off x="3780755" y="5277531"/>
            <a:ext cx="488098" cy="46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V="1">
            <a:off x="4660689" y="5122076"/>
            <a:ext cx="419933" cy="3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FB513E9-A2E6-41C8-A483-C6FE76988112}"/>
                  </a:ext>
                </a:extLst>
              </p:cNvPr>
              <p:cNvSpPr/>
              <p:nvPr/>
            </p:nvSpPr>
            <p:spPr>
              <a:xfrm>
                <a:off x="4416057" y="3788671"/>
                <a:ext cx="354289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FB513E9-A2E6-41C8-A483-C6FE7698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57" y="3788671"/>
                <a:ext cx="3542893" cy="477888"/>
              </a:xfrm>
              <a:prstGeom prst="rect">
                <a:avLst/>
              </a:prstGeom>
              <a:blipFill>
                <a:blip r:embed="rId14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16A3BA6-D842-4343-B132-FEFF04BD7DE5}"/>
                  </a:ext>
                </a:extLst>
              </p:cNvPr>
              <p:cNvSpPr/>
              <p:nvPr/>
            </p:nvSpPr>
            <p:spPr>
              <a:xfrm>
                <a:off x="4394690" y="3180077"/>
                <a:ext cx="403969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16A3BA6-D842-4343-B132-FEFF04BD7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90" y="3180077"/>
                <a:ext cx="4039696" cy="477888"/>
              </a:xfrm>
              <a:prstGeom prst="rect">
                <a:avLst/>
              </a:prstGeom>
              <a:blipFill>
                <a:blip r:embed="rId15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EA3DF52-2DBE-4B1C-90D3-13E0A68CA4F6}"/>
                  </a:ext>
                </a:extLst>
              </p:cNvPr>
              <p:cNvSpPr/>
              <p:nvPr/>
            </p:nvSpPr>
            <p:spPr>
              <a:xfrm>
                <a:off x="3369721" y="5128398"/>
                <a:ext cx="711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EA3DF52-2DBE-4B1C-90D3-13E0A68CA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721" y="5128398"/>
                <a:ext cx="711798" cy="461665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B7FB31B3-DA96-4B45-A9D0-480A9646BD1B}"/>
              </a:ext>
            </a:extLst>
          </p:cNvPr>
          <p:cNvSpPr txBox="1"/>
          <p:nvPr/>
        </p:nvSpPr>
        <p:spPr>
          <a:xfrm>
            <a:off x="5995628" y="2324560"/>
            <a:ext cx="31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(ignore the expectation here)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7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3" grpId="0"/>
      <p:bldP spid="14" grpId="0" animBg="1"/>
      <p:bldP spid="19" grpId="0"/>
      <p:bldP spid="20" grpId="0"/>
      <p:bldP spid="22" grpId="0"/>
      <p:bldP spid="23" grpId="0" animBg="1"/>
      <p:bldP spid="29" grpId="0"/>
      <p:bldP spid="30" grpId="0"/>
      <p:bldP spid="3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dirty="0"/>
                  <a:t>The critic has observed the following 8 episodes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b="0" dirty="0"/>
                  <a:t>, 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780374" y="612408"/>
            <a:ext cx="173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[Sutton, v2, Example 6.4]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42815" y="5643484"/>
                <a:ext cx="38211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/>
                  <a:t> = 1, and the actions are ignored here.)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15" y="5643484"/>
                <a:ext cx="3821125" cy="830997"/>
              </a:xfrm>
              <a:prstGeom prst="rect">
                <a:avLst/>
              </a:prstGeom>
              <a:blipFill>
                <a:blip r:embed="rId4"/>
                <a:stretch>
                  <a:fillRect l="-23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72000" y="3396959"/>
                <a:ext cx="185185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96959"/>
                <a:ext cx="1851854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72000" y="2738803"/>
                <a:ext cx="2374433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=3/4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8803"/>
                <a:ext cx="2374433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440914" y="3395145"/>
            <a:ext cx="67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59066" y="3391517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4687" y="4270045"/>
            <a:ext cx="1848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Monte-Carlo: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936430" y="4890913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Temporal-difference: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77185" y="4255531"/>
                <a:ext cx="1998111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85" y="4255531"/>
                <a:ext cx="1998111" cy="542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01028" y="5470671"/>
                <a:ext cx="347723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28" y="5470671"/>
                <a:ext cx="3477234" cy="542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6312510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68194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406591" y="5872240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CC4EC6F-72BA-4EC3-8B27-9A9AB2D9681E}"/>
              </a:ext>
            </a:extLst>
          </p:cNvPr>
          <p:cNvGrpSpPr/>
          <p:nvPr/>
        </p:nvGrpSpPr>
        <p:grpSpPr>
          <a:xfrm>
            <a:off x="79927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C3EF061-7BD8-4C9E-8B89-05D8B6347C4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A4E272-08E7-4B56-A61D-36B803B552F9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F6641742-4BD2-413C-AD33-8BA1A9E28904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3BB4BCE4-9204-437F-A6E6-9F9761EF31C3}"/>
              </a:ext>
            </a:extLst>
          </p:cNvPr>
          <p:cNvGrpSpPr/>
          <p:nvPr/>
        </p:nvGrpSpPr>
        <p:grpSpPr>
          <a:xfrm>
            <a:off x="171605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84E3D7A-4913-4D4F-B5F5-F4F4BE3EA9AE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DC2D0E0-1E10-47C6-B70D-857B5D6942ED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E4963F19-9927-4A5A-9F6A-45943838C6A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15900DC-12B4-4705-BB6C-D1E1A5485931}"/>
              </a:ext>
            </a:extLst>
          </p:cNvPr>
          <p:cNvGrpSpPr/>
          <p:nvPr/>
        </p:nvGrpSpPr>
        <p:grpSpPr>
          <a:xfrm>
            <a:off x="2580907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1FB33D0D-B018-4034-851A-512681D9466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4385A79-271B-428E-A0BC-D845413673A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4D735C8F-5106-41A5-A33C-04E30201BE4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FF3BF4A-7426-47C1-8F2E-CBE4CA5DEABC}"/>
              </a:ext>
            </a:extLst>
          </p:cNvPr>
          <p:cNvGrpSpPr/>
          <p:nvPr/>
        </p:nvGrpSpPr>
        <p:grpSpPr>
          <a:xfrm>
            <a:off x="4259851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3F749D8-ED5B-4931-9918-10996BC388C3}"/>
              </a:ext>
            </a:extLst>
          </p:cNvPr>
          <p:cNvSpPr txBox="1"/>
          <p:nvPr/>
        </p:nvSpPr>
        <p:spPr>
          <a:xfrm>
            <a:off x="3363472" y="2553969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2AABF425-D0A3-49EF-A945-A846AA993AFD}"/>
              </a:ext>
            </a:extLst>
          </p:cNvPr>
          <p:cNvSpPr/>
          <p:nvPr/>
        </p:nvSpPr>
        <p:spPr>
          <a:xfrm>
            <a:off x="516813" y="1957260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889E52-9B1D-458A-8F47-B8F8D8C32E64}"/>
              </a:ext>
            </a:extLst>
          </p:cNvPr>
          <p:cNvGrpSpPr/>
          <p:nvPr/>
        </p:nvGrpSpPr>
        <p:grpSpPr>
          <a:xfrm>
            <a:off x="1136401" y="4762062"/>
            <a:ext cx="3556101" cy="1358900"/>
            <a:chOff x="474454" y="4597587"/>
            <a:chExt cx="3556101" cy="13589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B8D078E-6DF1-4DA1-9324-D86317114134}"/>
                </a:ext>
              </a:extLst>
            </p:cNvPr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C647D1-8868-45D6-92E0-138A937D49BB}"/>
                </a:ext>
              </a:extLst>
            </p:cNvPr>
            <p:cNvSpPr/>
            <p:nvPr/>
          </p:nvSpPr>
          <p:spPr>
            <a:xfrm>
              <a:off x="512508" y="5046205"/>
              <a:ext cx="3048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9F07D6E9-F7D9-4033-9BBB-21E970AF04B9}"/>
                </a:ext>
              </a:extLst>
            </p:cNvPr>
            <p:cNvCxnSpPr>
              <a:cxnSpLocks/>
            </p:cNvCxnSpPr>
            <p:nvPr/>
          </p:nvCxnSpPr>
          <p:spPr>
            <a:xfrm>
              <a:off x="2252454" y="5277037"/>
              <a:ext cx="774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/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箭號: 向右 109">
              <a:extLst>
                <a:ext uri="{FF2B5EF4-FFF2-40B4-BE49-F238E27FC236}">
                  <a16:creationId xmlns:a16="http://schemas.microsoft.com/office/drawing/2014/main" id="{3A40D68C-5DC4-4705-8620-55DEC5C1034C}"/>
                </a:ext>
              </a:extLst>
            </p:cNvPr>
            <p:cNvSpPr/>
            <p:nvPr/>
          </p:nvSpPr>
          <p:spPr>
            <a:xfrm>
              <a:off x="927272" y="4989053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/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13917C50-460C-4333-A9FE-2AAFFAA95730}"/>
              </a:ext>
            </a:extLst>
          </p:cNvPr>
          <p:cNvSpPr/>
          <p:nvPr/>
        </p:nvSpPr>
        <p:spPr>
          <a:xfrm>
            <a:off x="2450934" y="4035646"/>
            <a:ext cx="682797" cy="4735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EEB65C11-8AC2-4F47-859F-ECF1C9CF6396}"/>
              </a:ext>
            </a:extLst>
          </p:cNvPr>
          <p:cNvSpPr/>
          <p:nvPr/>
        </p:nvSpPr>
        <p:spPr>
          <a:xfrm>
            <a:off x="532013" y="4514968"/>
            <a:ext cx="4520637" cy="18141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0BF16C3-C3AC-401C-8DB5-AE7876C1EADB}"/>
              </a:ext>
            </a:extLst>
          </p:cNvPr>
          <p:cNvSpPr txBox="1"/>
          <p:nvPr/>
        </p:nvSpPr>
        <p:spPr>
          <a:xfrm>
            <a:off x="5420202" y="215231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/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blipFill>
                <a:blip r:embed="rId2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/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blipFill>
                <a:blip r:embed="rId2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/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/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blipFill>
                <a:blip r:embed="rId3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B18FDE0B-6029-4046-92A8-0157CD678740}"/>
              </a:ext>
            </a:extLst>
          </p:cNvPr>
          <p:cNvSpPr txBox="1"/>
          <p:nvPr/>
        </p:nvSpPr>
        <p:spPr>
          <a:xfrm rot="5400000">
            <a:off x="5540229" y="4403164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/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blipFill>
                <a:blip r:embed="rId3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B218A395-3572-436E-868B-8D67825B2E29}"/>
              </a:ext>
            </a:extLst>
          </p:cNvPr>
          <p:cNvSpPr txBox="1"/>
          <p:nvPr/>
        </p:nvSpPr>
        <p:spPr>
          <a:xfrm rot="5400000">
            <a:off x="6526161" y="440175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/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blipFill>
                <a:blip r:embed="rId3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/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blipFill>
                <a:blip r:embed="rId3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/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/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/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/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/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blipFill>
                <a:blip r:embed="rId3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EB1C554-6FC5-4445-8573-D8194493D41F}"/>
                  </a:ext>
                </a:extLst>
              </p:cNvPr>
              <p:cNvSpPr txBox="1"/>
              <p:nvPr/>
            </p:nvSpPr>
            <p:spPr>
              <a:xfrm>
                <a:off x="7724836" y="2759757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EB1C554-6FC5-4445-8573-D8194493D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836" y="2759757"/>
                <a:ext cx="682797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73CB536-86F1-49A4-8D74-F1827035027C}"/>
                  </a:ext>
                </a:extLst>
              </p:cNvPr>
              <p:cNvSpPr txBox="1"/>
              <p:nvPr/>
            </p:nvSpPr>
            <p:spPr>
              <a:xfrm>
                <a:off x="7749249" y="3317630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73CB536-86F1-49A4-8D74-F1827035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49" y="3317630"/>
                <a:ext cx="682797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7525C84-BAB3-4DE1-944F-F3C3AA6ECEB7}"/>
                  </a:ext>
                </a:extLst>
              </p:cNvPr>
              <p:cNvSpPr txBox="1"/>
              <p:nvPr/>
            </p:nvSpPr>
            <p:spPr>
              <a:xfrm>
                <a:off x="7749249" y="3825633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7525C84-BAB3-4DE1-944F-F3C3AA6E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249" y="3825633"/>
                <a:ext cx="682797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E1C6BC3-93BF-4D66-A085-6660C061820E}"/>
                  </a:ext>
                </a:extLst>
              </p:cNvPr>
              <p:cNvSpPr txBox="1"/>
              <p:nvPr/>
            </p:nvSpPr>
            <p:spPr>
              <a:xfrm>
                <a:off x="7725446" y="5060908"/>
                <a:ext cx="682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E1C6BC3-93BF-4D66-A085-6660C0618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46" y="5060908"/>
                <a:ext cx="682797" cy="46166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9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CC4EC6F-72BA-4EC3-8B27-9A9AB2D9681E}"/>
              </a:ext>
            </a:extLst>
          </p:cNvPr>
          <p:cNvGrpSpPr/>
          <p:nvPr/>
        </p:nvGrpSpPr>
        <p:grpSpPr>
          <a:xfrm>
            <a:off x="79927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C3EF061-7BD8-4C9E-8B89-05D8B6347C4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046963F1-8A5E-40CF-841D-791F666B7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04A4E272-08E7-4B56-A61D-36B803B552F9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052E345-6905-4384-9601-6217071C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F6641742-4BD2-413C-AD33-8BA1A9E28904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7BF388A1-F704-48CE-9432-41DC99545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3BB4BCE4-9204-437F-A6E6-9F9761EF31C3}"/>
              </a:ext>
            </a:extLst>
          </p:cNvPr>
          <p:cNvGrpSpPr/>
          <p:nvPr/>
        </p:nvGrpSpPr>
        <p:grpSpPr>
          <a:xfrm>
            <a:off x="1716059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184E3D7A-4913-4D4F-B5F5-F4F4BE3EA9AE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C98AF618-74FA-4A71-B46A-F5AE5523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DC2D0E0-1E10-47C6-B70D-857B5D6942ED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806149DA-D6FC-4A4C-96F7-A2AC3ECB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E4963F19-9927-4A5A-9F6A-45943838C6A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37846115-891C-490D-8430-17C6953B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15900DC-12B4-4705-BB6C-D1E1A5485931}"/>
              </a:ext>
            </a:extLst>
          </p:cNvPr>
          <p:cNvGrpSpPr/>
          <p:nvPr/>
        </p:nvGrpSpPr>
        <p:grpSpPr>
          <a:xfrm>
            <a:off x="2580907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1FB33D0D-B018-4034-851A-512681D94661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B090EE86-1926-4A14-B9CA-8E970A4AC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4385A79-271B-428E-A0BC-D845413673A1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47A09D4-87C5-4953-80D4-E3E7C9703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4D735C8F-5106-41A5-A33C-04E30201BE47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D1502284-FDC3-468C-86D8-A97010291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9FF3BF4A-7426-47C1-8F2E-CBE4CA5DEABC}"/>
              </a:ext>
            </a:extLst>
          </p:cNvPr>
          <p:cNvGrpSpPr/>
          <p:nvPr/>
        </p:nvGrpSpPr>
        <p:grpSpPr>
          <a:xfrm>
            <a:off x="4259851" y="2146586"/>
            <a:ext cx="530764" cy="1455261"/>
            <a:chOff x="985315" y="2343071"/>
            <a:chExt cx="530764" cy="1455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/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22C3E366-5C35-4D7F-972B-FADF88621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89" y="2343071"/>
                  <a:ext cx="523501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/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AE9A46C-0817-4C83-981D-72DE4CC9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15" y="2886036"/>
                  <a:ext cx="523501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/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5171F067-E3AB-4AB7-A014-2A79FA1AF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78" y="3429000"/>
                  <a:ext cx="523501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13F749D8-ED5B-4931-9918-10996BC388C3}"/>
              </a:ext>
            </a:extLst>
          </p:cNvPr>
          <p:cNvSpPr txBox="1"/>
          <p:nvPr/>
        </p:nvSpPr>
        <p:spPr>
          <a:xfrm>
            <a:off x="3363472" y="2553969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2AABF425-D0A3-49EF-A945-A846AA993AFD}"/>
              </a:ext>
            </a:extLst>
          </p:cNvPr>
          <p:cNvSpPr/>
          <p:nvPr/>
        </p:nvSpPr>
        <p:spPr>
          <a:xfrm>
            <a:off x="516813" y="1957260"/>
            <a:ext cx="4520637" cy="197501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889E52-9B1D-458A-8F47-B8F8D8C32E64}"/>
              </a:ext>
            </a:extLst>
          </p:cNvPr>
          <p:cNvGrpSpPr/>
          <p:nvPr/>
        </p:nvGrpSpPr>
        <p:grpSpPr>
          <a:xfrm>
            <a:off x="1136401" y="4762062"/>
            <a:ext cx="3556101" cy="1358900"/>
            <a:chOff x="474454" y="4597587"/>
            <a:chExt cx="3556101" cy="13589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B8D078E-6DF1-4DA1-9324-D86317114134}"/>
                </a:ext>
              </a:extLst>
            </p:cNvPr>
            <p:cNvSpPr/>
            <p:nvPr/>
          </p:nvSpPr>
          <p:spPr>
            <a:xfrm>
              <a:off x="474454" y="482189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C647D1-8868-45D6-92E0-138A937D49BB}"/>
                </a:ext>
              </a:extLst>
            </p:cNvPr>
            <p:cNvSpPr/>
            <p:nvPr/>
          </p:nvSpPr>
          <p:spPr>
            <a:xfrm>
              <a:off x="512508" y="5046205"/>
              <a:ext cx="3048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9F07D6E9-F7D9-4033-9BBB-21E970AF04B9}"/>
                </a:ext>
              </a:extLst>
            </p:cNvPr>
            <p:cNvCxnSpPr>
              <a:cxnSpLocks/>
            </p:cNvCxnSpPr>
            <p:nvPr/>
          </p:nvCxnSpPr>
          <p:spPr>
            <a:xfrm>
              <a:off x="2252454" y="5277037"/>
              <a:ext cx="774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/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E314ACAA-196C-41FD-BBEC-9883A2254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171" y="5014080"/>
                  <a:ext cx="1029384" cy="47788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箭號: 向右 109">
              <a:extLst>
                <a:ext uri="{FF2B5EF4-FFF2-40B4-BE49-F238E27FC236}">
                  <a16:creationId xmlns:a16="http://schemas.microsoft.com/office/drawing/2014/main" id="{3A40D68C-5DC4-4705-8620-55DEC5C1034C}"/>
                </a:ext>
              </a:extLst>
            </p:cNvPr>
            <p:cNvSpPr/>
            <p:nvPr/>
          </p:nvSpPr>
          <p:spPr>
            <a:xfrm>
              <a:off x="927272" y="4989053"/>
              <a:ext cx="377064" cy="59660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/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FCF8B5CA-666F-4091-88EE-7B99A212D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18" y="4597587"/>
                  <a:ext cx="1185036" cy="13589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13917C50-460C-4333-A9FE-2AAFFAA95730}"/>
              </a:ext>
            </a:extLst>
          </p:cNvPr>
          <p:cNvSpPr/>
          <p:nvPr/>
        </p:nvSpPr>
        <p:spPr>
          <a:xfrm>
            <a:off x="2450934" y="4035646"/>
            <a:ext cx="682797" cy="4735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EEB65C11-8AC2-4F47-859F-ECF1C9CF6396}"/>
              </a:ext>
            </a:extLst>
          </p:cNvPr>
          <p:cNvSpPr/>
          <p:nvPr/>
        </p:nvSpPr>
        <p:spPr>
          <a:xfrm>
            <a:off x="532013" y="4514968"/>
            <a:ext cx="4520637" cy="181411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DA77CD9-DFDD-4551-AEA7-A64D0D41F798}"/>
                  </a:ext>
                </a:extLst>
              </p:cNvPr>
              <p:cNvSpPr/>
              <p:nvPr/>
            </p:nvSpPr>
            <p:spPr>
              <a:xfrm>
                <a:off x="7675222" y="2751537"/>
                <a:ext cx="1380314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DA77CD9-DFDD-4551-AEA7-A64D0D41F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2751537"/>
                <a:ext cx="1380314" cy="477888"/>
              </a:xfrm>
              <a:prstGeom prst="rect">
                <a:avLst/>
              </a:prstGeom>
              <a:blipFill>
                <a:blip r:embed="rId28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1FC4297-67E9-47F5-8D10-8266A5A354F6}"/>
                  </a:ext>
                </a:extLst>
              </p:cNvPr>
              <p:cNvSpPr/>
              <p:nvPr/>
            </p:nvSpPr>
            <p:spPr>
              <a:xfrm>
                <a:off x="7675222" y="3315883"/>
                <a:ext cx="138743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1FC4297-67E9-47F5-8D10-8266A5A35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3315883"/>
                <a:ext cx="1387431" cy="477888"/>
              </a:xfrm>
              <a:prstGeom prst="rect">
                <a:avLst/>
              </a:prstGeom>
              <a:blipFill>
                <a:blip r:embed="rId2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BE89FCE-E11B-4D51-8DB7-7CAC887AD8D8}"/>
                  </a:ext>
                </a:extLst>
              </p:cNvPr>
              <p:cNvSpPr/>
              <p:nvPr/>
            </p:nvSpPr>
            <p:spPr>
              <a:xfrm>
                <a:off x="7675222" y="3828438"/>
                <a:ext cx="138743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BE89FCE-E11B-4D51-8DB7-7CAC887AD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3828438"/>
                <a:ext cx="1387431" cy="477888"/>
              </a:xfrm>
              <a:prstGeom prst="rect">
                <a:avLst/>
              </a:prstGeom>
              <a:blipFill>
                <a:blip r:embed="rId3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37979C5-403E-43FE-B4CC-AEA7E55C4476}"/>
                  </a:ext>
                </a:extLst>
              </p:cNvPr>
              <p:cNvSpPr/>
              <p:nvPr/>
            </p:nvSpPr>
            <p:spPr>
              <a:xfrm>
                <a:off x="7675222" y="5066526"/>
                <a:ext cx="1471878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37979C5-403E-43FE-B4CC-AEA7E55C4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222" y="5066526"/>
                <a:ext cx="1471878" cy="477888"/>
              </a:xfrm>
              <a:prstGeom prst="rect">
                <a:avLst/>
              </a:prstGeom>
              <a:blipFill>
                <a:blip r:embed="rId31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>
            <a:extLst>
              <a:ext uri="{FF2B5EF4-FFF2-40B4-BE49-F238E27FC236}">
                <a16:creationId xmlns:a16="http://schemas.microsoft.com/office/drawing/2014/main" id="{40BF16C3-C3AC-401C-8DB5-AE7876C1EADB}"/>
              </a:ext>
            </a:extLst>
          </p:cNvPr>
          <p:cNvSpPr txBox="1"/>
          <p:nvPr/>
        </p:nvSpPr>
        <p:spPr>
          <a:xfrm>
            <a:off x="5420202" y="215231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/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F78F302-670C-42D8-8C57-C04EF62AE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2797817"/>
                <a:ext cx="998799" cy="369332"/>
              </a:xfrm>
              <a:prstGeom prst="rect">
                <a:avLst/>
              </a:prstGeom>
              <a:blipFill>
                <a:blip r:embed="rId3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/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3BCCEF6-1484-47EA-A53B-96C85690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307006"/>
                <a:ext cx="1013034" cy="369332"/>
              </a:xfrm>
              <a:prstGeom prst="rect">
                <a:avLst/>
              </a:prstGeom>
              <a:blipFill>
                <a:blip r:embed="rId3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/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D55A3C-9D26-4B1C-89E3-79942FD5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70" y="3816195"/>
                <a:ext cx="1013034" cy="369332"/>
              </a:xfrm>
              <a:prstGeom prst="rect">
                <a:avLst/>
              </a:prstGeom>
              <a:blipFill>
                <a:blip r:embed="rId3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/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3297E4D-270E-4922-BF6A-DA562ACE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58" y="5084454"/>
                <a:ext cx="1103699" cy="369332"/>
              </a:xfrm>
              <a:prstGeom prst="rect">
                <a:avLst/>
              </a:prstGeom>
              <a:blipFill>
                <a:blip r:embed="rId3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B18FDE0B-6029-4046-92A8-0157CD678740}"/>
              </a:ext>
            </a:extLst>
          </p:cNvPr>
          <p:cNvSpPr txBox="1"/>
          <p:nvPr/>
        </p:nvSpPr>
        <p:spPr>
          <a:xfrm rot="5400000">
            <a:off x="5540229" y="4403164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/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19EC583-1BCE-4645-9E2B-C56FC833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83" y="2764466"/>
                <a:ext cx="827314" cy="461665"/>
              </a:xfrm>
              <a:prstGeom prst="rect">
                <a:avLst/>
              </a:prstGeom>
              <a:blipFill>
                <a:blip r:embed="rId3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B218A395-3572-436E-868B-8D67825B2E29}"/>
              </a:ext>
            </a:extLst>
          </p:cNvPr>
          <p:cNvSpPr txBox="1"/>
          <p:nvPr/>
        </p:nvSpPr>
        <p:spPr>
          <a:xfrm rot="5400000">
            <a:off x="6526161" y="4401751"/>
            <a:ext cx="7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/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79B8DFCF-FACF-46E7-9157-06456A71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57" y="3282077"/>
                <a:ext cx="827314" cy="461665"/>
              </a:xfrm>
              <a:prstGeom prst="rect">
                <a:avLst/>
              </a:prstGeom>
              <a:blipFill>
                <a:blip r:embed="rId3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/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0F1DFE9A-97F5-4C67-B6EB-E2A8A733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94" y="3770028"/>
                <a:ext cx="827314" cy="461665"/>
              </a:xfrm>
              <a:prstGeom prst="rect">
                <a:avLst/>
              </a:prstGeom>
              <a:blipFill>
                <a:blip r:embed="rId3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/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F4722321-B04A-41A8-BBD1-6F436BDD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27" y="5052801"/>
                <a:ext cx="827314" cy="4616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/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D57F6CA8-3AF7-413F-99D2-7C59CBB94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2760290"/>
                <a:ext cx="827314" cy="47359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/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28D6586-B7F6-4787-AE62-8A483A33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288908"/>
                <a:ext cx="827314" cy="47359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/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477F052E-F93C-4D08-8B61-EE5018E9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3801463"/>
                <a:ext cx="827314" cy="47359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/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AA63F867-C86B-4083-98BC-C2FBCF0C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86" y="5048982"/>
                <a:ext cx="827314" cy="473591"/>
              </a:xfrm>
              <a:prstGeom prst="rect">
                <a:avLst/>
              </a:prstGeom>
              <a:blipFill>
                <a:blip r:embed="rId4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3.5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243B03B-CB75-431A-9C01-8DEC5D69AA96}"/>
                  </a:ext>
                </a:extLst>
              </p:cNvPr>
              <p:cNvSpPr/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243B03B-CB75-431A-9C01-8DEC5D69A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7569C4-E78E-4E83-A0B9-7C51538162E1}"/>
                  </a:ext>
                </a:extLst>
              </p:cNvPr>
              <p:cNvSpPr txBox="1"/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7569C4-E78E-4E83-A0B9-7C515381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0E7627A-BED8-4B34-8DBB-1501CD85A3CC}"/>
                  </a:ext>
                </a:extLst>
              </p:cNvPr>
              <p:cNvSpPr txBox="1"/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0E7627A-BED8-4B34-8DBB-1501CD85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1B86688-3B34-4EF8-B298-29ACDEE586BE}"/>
                  </a:ext>
                </a:extLst>
              </p:cNvPr>
              <p:cNvSpPr txBox="1"/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1B86688-3B34-4EF8-B298-29ACDEE58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CDCC9FDA-2CB9-4F80-8310-BDF4C1B24B77}"/>
              </a:ext>
            </a:extLst>
          </p:cNvPr>
          <p:cNvSpPr/>
          <p:nvPr/>
        </p:nvSpPr>
        <p:spPr>
          <a:xfrm>
            <a:off x="894481" y="25384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/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手繪多邊形: 圖案 87">
            <a:extLst>
              <a:ext uri="{FF2B5EF4-FFF2-40B4-BE49-F238E27FC236}">
                <a16:creationId xmlns:a16="http://schemas.microsoft.com/office/drawing/2014/main" id="{02A2CE8B-E26B-4670-9BA5-08DD783B9A6B}"/>
              </a:ext>
            </a:extLst>
          </p:cNvPr>
          <p:cNvSpPr/>
          <p:nvPr/>
        </p:nvSpPr>
        <p:spPr>
          <a:xfrm>
            <a:off x="1233061" y="1698919"/>
            <a:ext cx="3591613" cy="942680"/>
          </a:xfrm>
          <a:custGeom>
            <a:avLst/>
            <a:gdLst>
              <a:gd name="connsiteX0" fmla="*/ 0 w 3591613"/>
              <a:gd name="connsiteY0" fmla="*/ 942680 h 942680"/>
              <a:gd name="connsiteX1" fmla="*/ 65988 w 3591613"/>
              <a:gd name="connsiteY1" fmla="*/ 876693 h 942680"/>
              <a:gd name="connsiteX2" fmla="*/ 113122 w 3591613"/>
              <a:gd name="connsiteY2" fmla="*/ 848412 h 942680"/>
              <a:gd name="connsiteX3" fmla="*/ 311085 w 3591613"/>
              <a:gd name="connsiteY3" fmla="*/ 725864 h 942680"/>
              <a:gd name="connsiteX4" fmla="*/ 377073 w 3591613"/>
              <a:gd name="connsiteY4" fmla="*/ 697583 h 942680"/>
              <a:gd name="connsiteX5" fmla="*/ 443060 w 3591613"/>
              <a:gd name="connsiteY5" fmla="*/ 659876 h 942680"/>
              <a:gd name="connsiteX6" fmla="*/ 641023 w 3591613"/>
              <a:gd name="connsiteY6" fmla="*/ 593889 h 942680"/>
              <a:gd name="connsiteX7" fmla="*/ 744718 w 3591613"/>
              <a:gd name="connsiteY7" fmla="*/ 546754 h 942680"/>
              <a:gd name="connsiteX8" fmla="*/ 980388 w 3591613"/>
              <a:gd name="connsiteY8" fmla="*/ 490194 h 942680"/>
              <a:gd name="connsiteX9" fmla="*/ 1093510 w 3591613"/>
              <a:gd name="connsiteY9" fmla="*/ 461913 h 942680"/>
              <a:gd name="connsiteX10" fmla="*/ 1244339 w 3591613"/>
              <a:gd name="connsiteY10" fmla="*/ 443060 h 942680"/>
              <a:gd name="connsiteX11" fmla="*/ 1385741 w 3591613"/>
              <a:gd name="connsiteY11" fmla="*/ 414779 h 942680"/>
              <a:gd name="connsiteX12" fmla="*/ 1630838 w 3591613"/>
              <a:gd name="connsiteY12" fmla="*/ 386499 h 942680"/>
              <a:gd name="connsiteX13" fmla="*/ 1725106 w 3591613"/>
              <a:gd name="connsiteY13" fmla="*/ 367645 h 942680"/>
              <a:gd name="connsiteX14" fmla="*/ 1809947 w 3591613"/>
              <a:gd name="connsiteY14" fmla="*/ 358218 h 942680"/>
              <a:gd name="connsiteX15" fmla="*/ 1885361 w 3591613"/>
              <a:gd name="connsiteY15" fmla="*/ 339365 h 942680"/>
              <a:gd name="connsiteX16" fmla="*/ 1989056 w 3591613"/>
              <a:gd name="connsiteY16" fmla="*/ 329938 h 942680"/>
              <a:gd name="connsiteX17" fmla="*/ 2073897 w 3591613"/>
              <a:gd name="connsiteY17" fmla="*/ 320511 h 942680"/>
              <a:gd name="connsiteX18" fmla="*/ 2158739 w 3591613"/>
              <a:gd name="connsiteY18" fmla="*/ 301658 h 942680"/>
              <a:gd name="connsiteX19" fmla="*/ 2205873 w 3591613"/>
              <a:gd name="connsiteY19" fmla="*/ 292231 h 942680"/>
              <a:gd name="connsiteX20" fmla="*/ 2290714 w 3591613"/>
              <a:gd name="connsiteY20" fmla="*/ 263950 h 942680"/>
              <a:gd name="connsiteX21" fmla="*/ 2601798 w 3591613"/>
              <a:gd name="connsiteY21" fmla="*/ 254524 h 942680"/>
              <a:gd name="connsiteX22" fmla="*/ 2677213 w 3591613"/>
              <a:gd name="connsiteY22" fmla="*/ 235670 h 942680"/>
              <a:gd name="connsiteX23" fmla="*/ 2724347 w 3591613"/>
              <a:gd name="connsiteY23" fmla="*/ 226243 h 942680"/>
              <a:gd name="connsiteX24" fmla="*/ 2828042 w 3591613"/>
              <a:gd name="connsiteY24" fmla="*/ 179109 h 942680"/>
              <a:gd name="connsiteX25" fmla="*/ 2941163 w 3591613"/>
              <a:gd name="connsiteY25" fmla="*/ 103695 h 942680"/>
              <a:gd name="connsiteX26" fmla="*/ 2997724 w 3591613"/>
              <a:gd name="connsiteY26" fmla="*/ 65987 h 942680"/>
              <a:gd name="connsiteX27" fmla="*/ 3054285 w 3591613"/>
              <a:gd name="connsiteY27" fmla="*/ 28280 h 942680"/>
              <a:gd name="connsiteX28" fmla="*/ 3110846 w 3591613"/>
              <a:gd name="connsiteY28" fmla="*/ 0 h 942680"/>
              <a:gd name="connsiteX29" fmla="*/ 3167407 w 3591613"/>
              <a:gd name="connsiteY29" fmla="*/ 28280 h 942680"/>
              <a:gd name="connsiteX30" fmla="*/ 3186260 w 3591613"/>
              <a:gd name="connsiteY30" fmla="*/ 56561 h 942680"/>
              <a:gd name="connsiteX31" fmla="*/ 3469064 w 3591613"/>
              <a:gd name="connsiteY31" fmla="*/ 65987 h 942680"/>
              <a:gd name="connsiteX32" fmla="*/ 3506772 w 3591613"/>
              <a:gd name="connsiteY32" fmla="*/ 75414 h 942680"/>
              <a:gd name="connsiteX33" fmla="*/ 3591613 w 3591613"/>
              <a:gd name="connsiteY33" fmla="*/ 122548 h 94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91613" h="942680">
                <a:moveTo>
                  <a:pt x="0" y="942680"/>
                </a:moveTo>
                <a:cubicBezTo>
                  <a:pt x="21996" y="920684"/>
                  <a:pt x="42091" y="896607"/>
                  <a:pt x="65988" y="876693"/>
                </a:cubicBezTo>
                <a:cubicBezTo>
                  <a:pt x="80064" y="864963"/>
                  <a:pt x="97877" y="858576"/>
                  <a:pt x="113122" y="848412"/>
                </a:cubicBezTo>
                <a:cubicBezTo>
                  <a:pt x="192025" y="795810"/>
                  <a:pt x="208714" y="769738"/>
                  <a:pt x="311085" y="725864"/>
                </a:cubicBezTo>
                <a:cubicBezTo>
                  <a:pt x="333081" y="716437"/>
                  <a:pt x="355669" y="708285"/>
                  <a:pt x="377073" y="697583"/>
                </a:cubicBezTo>
                <a:cubicBezTo>
                  <a:pt x="399732" y="686253"/>
                  <a:pt x="419910" y="670165"/>
                  <a:pt x="443060" y="659876"/>
                </a:cubicBezTo>
                <a:cubicBezTo>
                  <a:pt x="591489" y="593908"/>
                  <a:pt x="499126" y="647945"/>
                  <a:pt x="641023" y="593889"/>
                </a:cubicBezTo>
                <a:cubicBezTo>
                  <a:pt x="676504" y="580372"/>
                  <a:pt x="708407" y="557849"/>
                  <a:pt x="744718" y="546754"/>
                </a:cubicBezTo>
                <a:cubicBezTo>
                  <a:pt x="821979" y="523146"/>
                  <a:pt x="901890" y="509288"/>
                  <a:pt x="980388" y="490194"/>
                </a:cubicBezTo>
                <a:cubicBezTo>
                  <a:pt x="1018155" y="481008"/>
                  <a:pt x="1054942" y="466734"/>
                  <a:pt x="1093510" y="461913"/>
                </a:cubicBezTo>
                <a:cubicBezTo>
                  <a:pt x="1143786" y="455629"/>
                  <a:pt x="1194318" y="451128"/>
                  <a:pt x="1244339" y="443060"/>
                </a:cubicBezTo>
                <a:cubicBezTo>
                  <a:pt x="1291793" y="435406"/>
                  <a:pt x="1338372" y="422946"/>
                  <a:pt x="1385741" y="414779"/>
                </a:cubicBezTo>
                <a:cubicBezTo>
                  <a:pt x="1498947" y="395261"/>
                  <a:pt x="1521307" y="395627"/>
                  <a:pt x="1630838" y="386499"/>
                </a:cubicBezTo>
                <a:cubicBezTo>
                  <a:pt x="1662261" y="380214"/>
                  <a:pt x="1693453" y="372643"/>
                  <a:pt x="1725106" y="367645"/>
                </a:cubicBezTo>
                <a:cubicBezTo>
                  <a:pt x="1753212" y="363207"/>
                  <a:pt x="1781926" y="363163"/>
                  <a:pt x="1809947" y="358218"/>
                </a:cubicBezTo>
                <a:cubicBezTo>
                  <a:pt x="1835464" y="353715"/>
                  <a:pt x="1859766" y="343406"/>
                  <a:pt x="1885361" y="339365"/>
                </a:cubicBezTo>
                <a:cubicBezTo>
                  <a:pt x="1919644" y="333952"/>
                  <a:pt x="1954521" y="333392"/>
                  <a:pt x="1989056" y="329938"/>
                </a:cubicBezTo>
                <a:cubicBezTo>
                  <a:pt x="2017369" y="327107"/>
                  <a:pt x="2045729" y="324535"/>
                  <a:pt x="2073897" y="320511"/>
                </a:cubicBezTo>
                <a:cubicBezTo>
                  <a:pt x="2113683" y="314827"/>
                  <a:pt x="2121702" y="309888"/>
                  <a:pt x="2158739" y="301658"/>
                </a:cubicBezTo>
                <a:cubicBezTo>
                  <a:pt x="2174380" y="298182"/>
                  <a:pt x="2190526" y="296835"/>
                  <a:pt x="2205873" y="292231"/>
                </a:cubicBezTo>
                <a:cubicBezTo>
                  <a:pt x="2232771" y="284161"/>
                  <a:pt x="2261294" y="265540"/>
                  <a:pt x="2290714" y="263950"/>
                </a:cubicBezTo>
                <a:cubicBezTo>
                  <a:pt x="2394305" y="258351"/>
                  <a:pt x="2498103" y="257666"/>
                  <a:pt x="2601798" y="254524"/>
                </a:cubicBezTo>
                <a:cubicBezTo>
                  <a:pt x="2626936" y="248239"/>
                  <a:pt x="2651804" y="240752"/>
                  <a:pt x="2677213" y="235670"/>
                </a:cubicBezTo>
                <a:cubicBezTo>
                  <a:pt x="2692924" y="232528"/>
                  <a:pt x="2708803" y="230129"/>
                  <a:pt x="2724347" y="226243"/>
                </a:cubicBezTo>
                <a:cubicBezTo>
                  <a:pt x="2756378" y="218235"/>
                  <a:pt x="2808545" y="192107"/>
                  <a:pt x="2828042" y="179109"/>
                </a:cubicBezTo>
                <a:lnTo>
                  <a:pt x="2941163" y="103695"/>
                </a:lnTo>
                <a:lnTo>
                  <a:pt x="2997724" y="65987"/>
                </a:lnTo>
                <a:cubicBezTo>
                  <a:pt x="3051335" y="12378"/>
                  <a:pt x="2999715" y="55565"/>
                  <a:pt x="3054285" y="28280"/>
                </a:cubicBezTo>
                <a:cubicBezTo>
                  <a:pt x="3127379" y="-8267"/>
                  <a:pt x="3039763" y="23694"/>
                  <a:pt x="3110846" y="0"/>
                </a:cubicBezTo>
                <a:cubicBezTo>
                  <a:pt x="3133845" y="7667"/>
                  <a:pt x="3149135" y="10008"/>
                  <a:pt x="3167407" y="28280"/>
                </a:cubicBezTo>
                <a:cubicBezTo>
                  <a:pt x="3175418" y="36291"/>
                  <a:pt x="3175018" y="55156"/>
                  <a:pt x="3186260" y="56561"/>
                </a:cubicBezTo>
                <a:cubicBezTo>
                  <a:pt x="3279852" y="68260"/>
                  <a:pt x="3374796" y="62845"/>
                  <a:pt x="3469064" y="65987"/>
                </a:cubicBezTo>
                <a:cubicBezTo>
                  <a:pt x="3481633" y="69129"/>
                  <a:pt x="3494812" y="70431"/>
                  <a:pt x="3506772" y="75414"/>
                </a:cubicBezTo>
                <a:cubicBezTo>
                  <a:pt x="3574816" y="103766"/>
                  <a:pt x="3564105" y="95043"/>
                  <a:pt x="3591613" y="12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DB30C6BC-BDC0-49F1-9FDF-2DD9B376C023}"/>
              </a:ext>
            </a:extLst>
          </p:cNvPr>
          <p:cNvSpPr/>
          <p:nvPr/>
        </p:nvSpPr>
        <p:spPr>
          <a:xfrm>
            <a:off x="1251915" y="2057137"/>
            <a:ext cx="3619893" cy="584462"/>
          </a:xfrm>
          <a:custGeom>
            <a:avLst/>
            <a:gdLst>
              <a:gd name="connsiteX0" fmla="*/ 0 w 3619893"/>
              <a:gd name="connsiteY0" fmla="*/ 584462 h 584462"/>
              <a:gd name="connsiteX1" fmla="*/ 131975 w 3619893"/>
              <a:gd name="connsiteY1" fmla="*/ 556182 h 584462"/>
              <a:gd name="connsiteX2" fmla="*/ 216817 w 3619893"/>
              <a:gd name="connsiteY2" fmla="*/ 546755 h 584462"/>
              <a:gd name="connsiteX3" fmla="*/ 329938 w 3619893"/>
              <a:gd name="connsiteY3" fmla="*/ 527901 h 584462"/>
              <a:gd name="connsiteX4" fmla="*/ 631596 w 3619893"/>
              <a:gd name="connsiteY4" fmla="*/ 518475 h 584462"/>
              <a:gd name="connsiteX5" fmla="*/ 2582944 w 3619893"/>
              <a:gd name="connsiteY5" fmla="*/ 509048 h 584462"/>
              <a:gd name="connsiteX6" fmla="*/ 2658359 w 3619893"/>
              <a:gd name="connsiteY6" fmla="*/ 499621 h 584462"/>
              <a:gd name="connsiteX7" fmla="*/ 2686639 w 3619893"/>
              <a:gd name="connsiteY7" fmla="*/ 480767 h 584462"/>
              <a:gd name="connsiteX8" fmla="*/ 2724346 w 3619893"/>
              <a:gd name="connsiteY8" fmla="*/ 461914 h 584462"/>
              <a:gd name="connsiteX9" fmla="*/ 2790334 w 3619893"/>
              <a:gd name="connsiteY9" fmla="*/ 452487 h 584462"/>
              <a:gd name="connsiteX10" fmla="*/ 2865749 w 3619893"/>
              <a:gd name="connsiteY10" fmla="*/ 424207 h 584462"/>
              <a:gd name="connsiteX11" fmla="*/ 2903456 w 3619893"/>
              <a:gd name="connsiteY11" fmla="*/ 405353 h 584462"/>
              <a:gd name="connsiteX12" fmla="*/ 2941163 w 3619893"/>
              <a:gd name="connsiteY12" fmla="*/ 395926 h 584462"/>
              <a:gd name="connsiteX13" fmla="*/ 3035431 w 3619893"/>
              <a:gd name="connsiteY13" fmla="*/ 358219 h 584462"/>
              <a:gd name="connsiteX14" fmla="*/ 3129699 w 3619893"/>
              <a:gd name="connsiteY14" fmla="*/ 311085 h 584462"/>
              <a:gd name="connsiteX15" fmla="*/ 3186260 w 3619893"/>
              <a:gd name="connsiteY15" fmla="*/ 282805 h 584462"/>
              <a:gd name="connsiteX16" fmla="*/ 3214540 w 3619893"/>
              <a:gd name="connsiteY16" fmla="*/ 216817 h 584462"/>
              <a:gd name="connsiteX17" fmla="*/ 3233394 w 3619893"/>
              <a:gd name="connsiteY17" fmla="*/ 179110 h 584462"/>
              <a:gd name="connsiteX18" fmla="*/ 3242821 w 3619893"/>
              <a:gd name="connsiteY18" fmla="*/ 150829 h 584462"/>
              <a:gd name="connsiteX19" fmla="*/ 3271101 w 3619893"/>
              <a:gd name="connsiteY19" fmla="*/ 131976 h 584462"/>
              <a:gd name="connsiteX20" fmla="*/ 3299382 w 3619893"/>
              <a:gd name="connsiteY20" fmla="*/ 103695 h 584462"/>
              <a:gd name="connsiteX21" fmla="*/ 3327662 w 3619893"/>
              <a:gd name="connsiteY21" fmla="*/ 84842 h 584462"/>
              <a:gd name="connsiteX22" fmla="*/ 3365369 w 3619893"/>
              <a:gd name="connsiteY22" fmla="*/ 47134 h 584462"/>
              <a:gd name="connsiteX23" fmla="*/ 3478491 w 3619893"/>
              <a:gd name="connsiteY23" fmla="*/ 0 h 584462"/>
              <a:gd name="connsiteX24" fmla="*/ 3619893 w 3619893"/>
              <a:gd name="connsiteY24" fmla="*/ 9427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19893" h="584462">
                <a:moveTo>
                  <a:pt x="0" y="584462"/>
                </a:moveTo>
                <a:cubicBezTo>
                  <a:pt x="277787" y="549738"/>
                  <a:pt x="-91905" y="600957"/>
                  <a:pt x="131975" y="556182"/>
                </a:cubicBezTo>
                <a:cubicBezTo>
                  <a:pt x="159877" y="550602"/>
                  <a:pt x="188648" y="550779"/>
                  <a:pt x="216817" y="546755"/>
                </a:cubicBezTo>
                <a:cubicBezTo>
                  <a:pt x="254660" y="541349"/>
                  <a:pt x="291799" y="530501"/>
                  <a:pt x="329938" y="527901"/>
                </a:cubicBezTo>
                <a:cubicBezTo>
                  <a:pt x="430307" y="521058"/>
                  <a:pt x="530998" y="519317"/>
                  <a:pt x="631596" y="518475"/>
                </a:cubicBezTo>
                <a:lnTo>
                  <a:pt x="2582944" y="509048"/>
                </a:lnTo>
                <a:cubicBezTo>
                  <a:pt x="2608082" y="505906"/>
                  <a:pt x="2633918" y="506287"/>
                  <a:pt x="2658359" y="499621"/>
                </a:cubicBezTo>
                <a:cubicBezTo>
                  <a:pt x="2669289" y="496640"/>
                  <a:pt x="2676802" y="486388"/>
                  <a:pt x="2686639" y="480767"/>
                </a:cubicBezTo>
                <a:cubicBezTo>
                  <a:pt x="2698840" y="473795"/>
                  <a:pt x="2710789" y="465611"/>
                  <a:pt x="2724346" y="461914"/>
                </a:cubicBezTo>
                <a:cubicBezTo>
                  <a:pt x="2745782" y="456068"/>
                  <a:pt x="2768338" y="455629"/>
                  <a:pt x="2790334" y="452487"/>
                </a:cubicBezTo>
                <a:cubicBezTo>
                  <a:pt x="2821423" y="442124"/>
                  <a:pt x="2831944" y="439231"/>
                  <a:pt x="2865749" y="424207"/>
                </a:cubicBezTo>
                <a:cubicBezTo>
                  <a:pt x="2878590" y="418500"/>
                  <a:pt x="2890298" y="410287"/>
                  <a:pt x="2903456" y="405353"/>
                </a:cubicBezTo>
                <a:cubicBezTo>
                  <a:pt x="2915587" y="400804"/>
                  <a:pt x="2928594" y="399068"/>
                  <a:pt x="2941163" y="395926"/>
                </a:cubicBezTo>
                <a:cubicBezTo>
                  <a:pt x="3026853" y="344513"/>
                  <a:pt x="2948629" y="384260"/>
                  <a:pt x="3035431" y="358219"/>
                </a:cubicBezTo>
                <a:cubicBezTo>
                  <a:pt x="3095967" y="340058"/>
                  <a:pt x="3071964" y="339953"/>
                  <a:pt x="3129699" y="311085"/>
                </a:cubicBezTo>
                <a:cubicBezTo>
                  <a:pt x="3207761" y="272054"/>
                  <a:pt x="3105205" y="336839"/>
                  <a:pt x="3186260" y="282805"/>
                </a:cubicBezTo>
                <a:cubicBezTo>
                  <a:pt x="3248809" y="157700"/>
                  <a:pt x="3172914" y="313942"/>
                  <a:pt x="3214540" y="216817"/>
                </a:cubicBezTo>
                <a:cubicBezTo>
                  <a:pt x="3220076" y="203901"/>
                  <a:pt x="3227858" y="192026"/>
                  <a:pt x="3233394" y="179110"/>
                </a:cubicBezTo>
                <a:cubicBezTo>
                  <a:pt x="3237308" y="169977"/>
                  <a:pt x="3236613" y="158588"/>
                  <a:pt x="3242821" y="150829"/>
                </a:cubicBezTo>
                <a:cubicBezTo>
                  <a:pt x="3249898" y="141982"/>
                  <a:pt x="3262398" y="139229"/>
                  <a:pt x="3271101" y="131976"/>
                </a:cubicBezTo>
                <a:cubicBezTo>
                  <a:pt x="3281343" y="123441"/>
                  <a:pt x="3289140" y="112230"/>
                  <a:pt x="3299382" y="103695"/>
                </a:cubicBezTo>
                <a:cubicBezTo>
                  <a:pt x="3308085" y="96442"/>
                  <a:pt x="3319060" y="92215"/>
                  <a:pt x="3327662" y="84842"/>
                </a:cubicBezTo>
                <a:cubicBezTo>
                  <a:pt x="3341158" y="73274"/>
                  <a:pt x="3350579" y="56994"/>
                  <a:pt x="3365369" y="47134"/>
                </a:cubicBezTo>
                <a:cubicBezTo>
                  <a:pt x="3417569" y="12334"/>
                  <a:pt x="3429561" y="12233"/>
                  <a:pt x="3478491" y="0"/>
                </a:cubicBezTo>
                <a:cubicBezTo>
                  <a:pt x="3613600" y="9651"/>
                  <a:pt x="3566362" y="9427"/>
                  <a:pt x="3619893" y="94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14F7AED1-9996-4B51-B815-ABD60F7C8786}"/>
              </a:ext>
            </a:extLst>
          </p:cNvPr>
          <p:cNvSpPr/>
          <p:nvPr/>
        </p:nvSpPr>
        <p:spPr>
          <a:xfrm>
            <a:off x="1223635" y="2660453"/>
            <a:ext cx="3667026" cy="659876"/>
          </a:xfrm>
          <a:custGeom>
            <a:avLst/>
            <a:gdLst>
              <a:gd name="connsiteX0" fmla="*/ 0 w 3667026"/>
              <a:gd name="connsiteY0" fmla="*/ 0 h 659876"/>
              <a:gd name="connsiteX1" fmla="*/ 282804 w 3667026"/>
              <a:gd name="connsiteY1" fmla="*/ 141402 h 659876"/>
              <a:gd name="connsiteX2" fmla="*/ 386499 w 3667026"/>
              <a:gd name="connsiteY2" fmla="*/ 179109 h 659876"/>
              <a:gd name="connsiteX3" fmla="*/ 603315 w 3667026"/>
              <a:gd name="connsiteY3" fmla="*/ 273377 h 659876"/>
              <a:gd name="connsiteX4" fmla="*/ 725864 w 3667026"/>
              <a:gd name="connsiteY4" fmla="*/ 311084 h 659876"/>
              <a:gd name="connsiteX5" fmla="*/ 961534 w 3667026"/>
              <a:gd name="connsiteY5" fmla="*/ 405352 h 659876"/>
              <a:gd name="connsiteX6" fmla="*/ 1074655 w 3667026"/>
              <a:gd name="connsiteY6" fmla="*/ 433633 h 659876"/>
              <a:gd name="connsiteX7" fmla="*/ 1178350 w 3667026"/>
              <a:gd name="connsiteY7" fmla="*/ 480767 h 659876"/>
              <a:gd name="connsiteX8" fmla="*/ 1282045 w 3667026"/>
              <a:gd name="connsiteY8" fmla="*/ 509047 h 659876"/>
              <a:gd name="connsiteX9" fmla="*/ 1376313 w 3667026"/>
              <a:gd name="connsiteY9" fmla="*/ 537328 h 659876"/>
              <a:gd name="connsiteX10" fmla="*/ 1461154 w 3667026"/>
              <a:gd name="connsiteY10" fmla="*/ 565608 h 659876"/>
              <a:gd name="connsiteX11" fmla="*/ 1508288 w 3667026"/>
              <a:gd name="connsiteY11" fmla="*/ 575035 h 659876"/>
              <a:gd name="connsiteX12" fmla="*/ 1611983 w 3667026"/>
              <a:gd name="connsiteY12" fmla="*/ 593889 h 659876"/>
              <a:gd name="connsiteX13" fmla="*/ 1772239 w 3667026"/>
              <a:gd name="connsiteY13" fmla="*/ 622169 h 659876"/>
              <a:gd name="connsiteX14" fmla="*/ 2139884 w 3667026"/>
              <a:gd name="connsiteY14" fmla="*/ 631596 h 659876"/>
              <a:gd name="connsiteX15" fmla="*/ 2177591 w 3667026"/>
              <a:gd name="connsiteY15" fmla="*/ 641023 h 659876"/>
              <a:gd name="connsiteX16" fmla="*/ 2205872 w 3667026"/>
              <a:gd name="connsiteY16" fmla="*/ 650449 h 659876"/>
              <a:gd name="connsiteX17" fmla="*/ 2262433 w 3667026"/>
              <a:gd name="connsiteY17" fmla="*/ 659876 h 659876"/>
              <a:gd name="connsiteX18" fmla="*/ 2403835 w 3667026"/>
              <a:gd name="connsiteY18" fmla="*/ 650449 h 659876"/>
              <a:gd name="connsiteX19" fmla="*/ 2488676 w 3667026"/>
              <a:gd name="connsiteY19" fmla="*/ 622169 h 659876"/>
              <a:gd name="connsiteX20" fmla="*/ 2535810 w 3667026"/>
              <a:gd name="connsiteY20" fmla="*/ 612742 h 659876"/>
              <a:gd name="connsiteX21" fmla="*/ 2620651 w 3667026"/>
              <a:gd name="connsiteY21" fmla="*/ 593889 h 659876"/>
              <a:gd name="connsiteX22" fmla="*/ 2762053 w 3667026"/>
              <a:gd name="connsiteY22" fmla="*/ 584462 h 659876"/>
              <a:gd name="connsiteX23" fmla="*/ 2837468 w 3667026"/>
              <a:gd name="connsiteY23" fmla="*/ 565608 h 659876"/>
              <a:gd name="connsiteX24" fmla="*/ 2903455 w 3667026"/>
              <a:gd name="connsiteY24" fmla="*/ 556181 h 659876"/>
              <a:gd name="connsiteX25" fmla="*/ 2960016 w 3667026"/>
              <a:gd name="connsiteY25" fmla="*/ 546755 h 659876"/>
              <a:gd name="connsiteX26" fmla="*/ 3007150 w 3667026"/>
              <a:gd name="connsiteY26" fmla="*/ 527901 h 659876"/>
              <a:gd name="connsiteX27" fmla="*/ 3044857 w 3667026"/>
              <a:gd name="connsiteY27" fmla="*/ 518474 h 659876"/>
              <a:gd name="connsiteX28" fmla="*/ 3082565 w 3667026"/>
              <a:gd name="connsiteY28" fmla="*/ 499620 h 659876"/>
              <a:gd name="connsiteX29" fmla="*/ 3120272 w 3667026"/>
              <a:gd name="connsiteY29" fmla="*/ 490194 h 659876"/>
              <a:gd name="connsiteX30" fmla="*/ 3148552 w 3667026"/>
              <a:gd name="connsiteY30" fmla="*/ 480767 h 659876"/>
              <a:gd name="connsiteX31" fmla="*/ 3487917 w 3667026"/>
              <a:gd name="connsiteY31" fmla="*/ 499620 h 659876"/>
              <a:gd name="connsiteX32" fmla="*/ 3516198 w 3667026"/>
              <a:gd name="connsiteY32" fmla="*/ 509047 h 659876"/>
              <a:gd name="connsiteX33" fmla="*/ 3667026 w 3667026"/>
              <a:gd name="connsiteY33" fmla="*/ 518474 h 6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67026" h="659876">
                <a:moveTo>
                  <a:pt x="0" y="0"/>
                </a:moveTo>
                <a:cubicBezTo>
                  <a:pt x="94268" y="47134"/>
                  <a:pt x="187178" y="97088"/>
                  <a:pt x="282804" y="141402"/>
                </a:cubicBezTo>
                <a:cubicBezTo>
                  <a:pt x="316174" y="156866"/>
                  <a:pt x="352490" y="165105"/>
                  <a:pt x="386499" y="179109"/>
                </a:cubicBezTo>
                <a:cubicBezTo>
                  <a:pt x="459371" y="209115"/>
                  <a:pt x="527992" y="250201"/>
                  <a:pt x="603315" y="273377"/>
                </a:cubicBezTo>
                <a:cubicBezTo>
                  <a:pt x="644165" y="285946"/>
                  <a:pt x="685760" y="296309"/>
                  <a:pt x="725864" y="311084"/>
                </a:cubicBezTo>
                <a:cubicBezTo>
                  <a:pt x="805255" y="340333"/>
                  <a:pt x="879452" y="384831"/>
                  <a:pt x="961534" y="405352"/>
                </a:cubicBezTo>
                <a:cubicBezTo>
                  <a:pt x="999241" y="414779"/>
                  <a:pt x="1037945" y="420864"/>
                  <a:pt x="1074655" y="433633"/>
                </a:cubicBezTo>
                <a:cubicBezTo>
                  <a:pt x="1110516" y="446106"/>
                  <a:pt x="1142668" y="467792"/>
                  <a:pt x="1178350" y="480767"/>
                </a:cubicBezTo>
                <a:cubicBezTo>
                  <a:pt x="1212020" y="493011"/>
                  <a:pt x="1247596" y="499204"/>
                  <a:pt x="1282045" y="509047"/>
                </a:cubicBezTo>
                <a:cubicBezTo>
                  <a:pt x="1313589" y="518060"/>
                  <a:pt x="1345030" y="527449"/>
                  <a:pt x="1376313" y="537328"/>
                </a:cubicBezTo>
                <a:cubicBezTo>
                  <a:pt x="1404739" y="546305"/>
                  <a:pt x="1432491" y="557419"/>
                  <a:pt x="1461154" y="565608"/>
                </a:cubicBezTo>
                <a:cubicBezTo>
                  <a:pt x="1476560" y="570010"/>
                  <a:pt x="1492647" y="571559"/>
                  <a:pt x="1508288" y="575035"/>
                </a:cubicBezTo>
                <a:cubicBezTo>
                  <a:pt x="1652582" y="607101"/>
                  <a:pt x="1387348" y="553047"/>
                  <a:pt x="1611983" y="593889"/>
                </a:cubicBezTo>
                <a:cubicBezTo>
                  <a:pt x="1699646" y="609827"/>
                  <a:pt x="1605432" y="612545"/>
                  <a:pt x="1772239" y="622169"/>
                </a:cubicBezTo>
                <a:cubicBezTo>
                  <a:pt x="1894624" y="629230"/>
                  <a:pt x="2017336" y="628454"/>
                  <a:pt x="2139884" y="631596"/>
                </a:cubicBezTo>
                <a:cubicBezTo>
                  <a:pt x="2152453" y="634738"/>
                  <a:pt x="2165134" y="637464"/>
                  <a:pt x="2177591" y="641023"/>
                </a:cubicBezTo>
                <a:cubicBezTo>
                  <a:pt x="2187146" y="643753"/>
                  <a:pt x="2196172" y="648293"/>
                  <a:pt x="2205872" y="650449"/>
                </a:cubicBezTo>
                <a:cubicBezTo>
                  <a:pt x="2224531" y="654595"/>
                  <a:pt x="2243579" y="656734"/>
                  <a:pt x="2262433" y="659876"/>
                </a:cubicBezTo>
                <a:cubicBezTo>
                  <a:pt x="2309567" y="656734"/>
                  <a:pt x="2356856" y="655394"/>
                  <a:pt x="2403835" y="650449"/>
                </a:cubicBezTo>
                <a:cubicBezTo>
                  <a:pt x="2440998" y="646537"/>
                  <a:pt x="2451665" y="633273"/>
                  <a:pt x="2488676" y="622169"/>
                </a:cubicBezTo>
                <a:cubicBezTo>
                  <a:pt x="2504023" y="617565"/>
                  <a:pt x="2520169" y="616218"/>
                  <a:pt x="2535810" y="612742"/>
                </a:cubicBezTo>
                <a:cubicBezTo>
                  <a:pt x="2561583" y="607014"/>
                  <a:pt x="2594794" y="596475"/>
                  <a:pt x="2620651" y="593889"/>
                </a:cubicBezTo>
                <a:cubicBezTo>
                  <a:pt x="2667655" y="589189"/>
                  <a:pt x="2714919" y="587604"/>
                  <a:pt x="2762053" y="584462"/>
                </a:cubicBezTo>
                <a:cubicBezTo>
                  <a:pt x="2787191" y="578177"/>
                  <a:pt x="2812059" y="570690"/>
                  <a:pt x="2837468" y="565608"/>
                </a:cubicBezTo>
                <a:cubicBezTo>
                  <a:pt x="2859255" y="561250"/>
                  <a:pt x="2881494" y="559559"/>
                  <a:pt x="2903455" y="556181"/>
                </a:cubicBezTo>
                <a:cubicBezTo>
                  <a:pt x="2922346" y="553275"/>
                  <a:pt x="2941162" y="549897"/>
                  <a:pt x="2960016" y="546755"/>
                </a:cubicBezTo>
                <a:cubicBezTo>
                  <a:pt x="2975727" y="540470"/>
                  <a:pt x="2991097" y="533252"/>
                  <a:pt x="3007150" y="527901"/>
                </a:cubicBezTo>
                <a:cubicBezTo>
                  <a:pt x="3019441" y="523804"/>
                  <a:pt x="3032726" y="523023"/>
                  <a:pt x="3044857" y="518474"/>
                </a:cubicBezTo>
                <a:cubicBezTo>
                  <a:pt x="3058015" y="513540"/>
                  <a:pt x="3069407" y="504554"/>
                  <a:pt x="3082565" y="499620"/>
                </a:cubicBezTo>
                <a:cubicBezTo>
                  <a:pt x="3094696" y="495071"/>
                  <a:pt x="3107815" y="493753"/>
                  <a:pt x="3120272" y="490194"/>
                </a:cubicBezTo>
                <a:cubicBezTo>
                  <a:pt x="3129826" y="487464"/>
                  <a:pt x="3139125" y="483909"/>
                  <a:pt x="3148552" y="480767"/>
                </a:cubicBezTo>
                <a:cubicBezTo>
                  <a:pt x="3315656" y="485989"/>
                  <a:pt x="3371607" y="466390"/>
                  <a:pt x="3487917" y="499620"/>
                </a:cubicBezTo>
                <a:cubicBezTo>
                  <a:pt x="3497472" y="502350"/>
                  <a:pt x="3506316" y="508007"/>
                  <a:pt x="3516198" y="509047"/>
                </a:cubicBezTo>
                <a:cubicBezTo>
                  <a:pt x="3566295" y="514321"/>
                  <a:pt x="3667026" y="518474"/>
                  <a:pt x="3667026" y="51847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1135EBCF-C3E5-4165-9005-C8DE80E61011}"/>
              </a:ext>
            </a:extLst>
          </p:cNvPr>
          <p:cNvSpPr/>
          <p:nvPr/>
        </p:nvSpPr>
        <p:spPr>
          <a:xfrm>
            <a:off x="1233061" y="2669880"/>
            <a:ext cx="3733015" cy="1121789"/>
          </a:xfrm>
          <a:custGeom>
            <a:avLst/>
            <a:gdLst>
              <a:gd name="connsiteX0" fmla="*/ 0 w 3733015"/>
              <a:gd name="connsiteY0" fmla="*/ 0 h 1470581"/>
              <a:gd name="connsiteX1" fmla="*/ 9427 w 3733015"/>
              <a:gd name="connsiteY1" fmla="*/ 84841 h 1470581"/>
              <a:gd name="connsiteX2" fmla="*/ 56561 w 3733015"/>
              <a:gd name="connsiteY2" fmla="*/ 141402 h 1470581"/>
              <a:gd name="connsiteX3" fmla="*/ 84842 w 3733015"/>
              <a:gd name="connsiteY3" fmla="*/ 179109 h 1470581"/>
              <a:gd name="connsiteX4" fmla="*/ 150829 w 3733015"/>
              <a:gd name="connsiteY4" fmla="*/ 216816 h 1470581"/>
              <a:gd name="connsiteX5" fmla="*/ 197963 w 3733015"/>
              <a:gd name="connsiteY5" fmla="*/ 245097 h 1470581"/>
              <a:gd name="connsiteX6" fmla="*/ 292231 w 3733015"/>
              <a:gd name="connsiteY6" fmla="*/ 301657 h 1470581"/>
              <a:gd name="connsiteX7" fmla="*/ 386499 w 3733015"/>
              <a:gd name="connsiteY7" fmla="*/ 377072 h 1470581"/>
              <a:gd name="connsiteX8" fmla="*/ 424207 w 3733015"/>
              <a:gd name="connsiteY8" fmla="*/ 405352 h 1470581"/>
              <a:gd name="connsiteX9" fmla="*/ 471341 w 3733015"/>
              <a:gd name="connsiteY9" fmla="*/ 443059 h 1470581"/>
              <a:gd name="connsiteX10" fmla="*/ 499621 w 3733015"/>
              <a:gd name="connsiteY10" fmla="*/ 471340 h 1470581"/>
              <a:gd name="connsiteX11" fmla="*/ 537328 w 3733015"/>
              <a:gd name="connsiteY11" fmla="*/ 490193 h 1470581"/>
              <a:gd name="connsiteX12" fmla="*/ 575036 w 3733015"/>
              <a:gd name="connsiteY12" fmla="*/ 527901 h 1470581"/>
              <a:gd name="connsiteX13" fmla="*/ 659877 w 3733015"/>
              <a:gd name="connsiteY13" fmla="*/ 565608 h 1470581"/>
              <a:gd name="connsiteX14" fmla="*/ 707011 w 3733015"/>
              <a:gd name="connsiteY14" fmla="*/ 593888 h 1470581"/>
              <a:gd name="connsiteX15" fmla="*/ 782425 w 3733015"/>
              <a:gd name="connsiteY15" fmla="*/ 631596 h 1470581"/>
              <a:gd name="connsiteX16" fmla="*/ 848413 w 3733015"/>
              <a:gd name="connsiteY16" fmla="*/ 669303 h 1470581"/>
              <a:gd name="connsiteX17" fmla="*/ 876693 w 3733015"/>
              <a:gd name="connsiteY17" fmla="*/ 678730 h 1470581"/>
              <a:gd name="connsiteX18" fmla="*/ 952108 w 3733015"/>
              <a:gd name="connsiteY18" fmla="*/ 725864 h 1470581"/>
              <a:gd name="connsiteX19" fmla="*/ 1018095 w 3733015"/>
              <a:gd name="connsiteY19" fmla="*/ 772998 h 1470581"/>
              <a:gd name="connsiteX20" fmla="*/ 1102937 w 3733015"/>
              <a:gd name="connsiteY20" fmla="*/ 801278 h 1470581"/>
              <a:gd name="connsiteX21" fmla="*/ 1178351 w 3733015"/>
              <a:gd name="connsiteY21" fmla="*/ 838985 h 1470581"/>
              <a:gd name="connsiteX22" fmla="*/ 1225485 w 3733015"/>
              <a:gd name="connsiteY22" fmla="*/ 857839 h 1470581"/>
              <a:gd name="connsiteX23" fmla="*/ 1291473 w 3733015"/>
              <a:gd name="connsiteY23" fmla="*/ 895546 h 1470581"/>
              <a:gd name="connsiteX24" fmla="*/ 1348033 w 3733015"/>
              <a:gd name="connsiteY24" fmla="*/ 904973 h 1470581"/>
              <a:gd name="connsiteX25" fmla="*/ 1395167 w 3733015"/>
              <a:gd name="connsiteY25" fmla="*/ 914400 h 1470581"/>
              <a:gd name="connsiteX26" fmla="*/ 1451728 w 3733015"/>
              <a:gd name="connsiteY26" fmla="*/ 933253 h 1470581"/>
              <a:gd name="connsiteX27" fmla="*/ 1611984 w 3733015"/>
              <a:gd name="connsiteY27" fmla="*/ 952107 h 1470581"/>
              <a:gd name="connsiteX28" fmla="*/ 1659118 w 3733015"/>
              <a:gd name="connsiteY28" fmla="*/ 961534 h 1470581"/>
              <a:gd name="connsiteX29" fmla="*/ 1706252 w 3733015"/>
              <a:gd name="connsiteY29" fmla="*/ 989814 h 1470581"/>
              <a:gd name="connsiteX30" fmla="*/ 1753386 w 3733015"/>
              <a:gd name="connsiteY30" fmla="*/ 999241 h 1470581"/>
              <a:gd name="connsiteX31" fmla="*/ 1791093 w 3733015"/>
              <a:gd name="connsiteY31" fmla="*/ 1008668 h 1470581"/>
              <a:gd name="connsiteX32" fmla="*/ 1913642 w 3733015"/>
              <a:gd name="connsiteY32" fmla="*/ 1046375 h 1470581"/>
              <a:gd name="connsiteX33" fmla="*/ 2007910 w 3733015"/>
              <a:gd name="connsiteY33" fmla="*/ 1084082 h 1470581"/>
              <a:gd name="connsiteX34" fmla="*/ 2130458 w 3733015"/>
              <a:gd name="connsiteY34" fmla="*/ 1102936 h 1470581"/>
              <a:gd name="connsiteX35" fmla="*/ 2337848 w 3733015"/>
              <a:gd name="connsiteY35" fmla="*/ 1187777 h 1470581"/>
              <a:gd name="connsiteX36" fmla="*/ 2507530 w 3733015"/>
              <a:gd name="connsiteY36" fmla="*/ 1234911 h 1470581"/>
              <a:gd name="connsiteX37" fmla="*/ 2648932 w 3733015"/>
              <a:gd name="connsiteY37" fmla="*/ 1291472 h 1470581"/>
              <a:gd name="connsiteX38" fmla="*/ 2714920 w 3733015"/>
              <a:gd name="connsiteY38" fmla="*/ 1300899 h 1470581"/>
              <a:gd name="connsiteX39" fmla="*/ 2780908 w 3733015"/>
              <a:gd name="connsiteY39" fmla="*/ 1319752 h 1470581"/>
              <a:gd name="connsiteX40" fmla="*/ 2818615 w 3733015"/>
              <a:gd name="connsiteY40" fmla="*/ 1338606 h 1470581"/>
              <a:gd name="connsiteX41" fmla="*/ 2846895 w 3733015"/>
              <a:gd name="connsiteY41" fmla="*/ 1348033 h 1470581"/>
              <a:gd name="connsiteX42" fmla="*/ 2884603 w 3733015"/>
              <a:gd name="connsiteY42" fmla="*/ 1366886 h 1470581"/>
              <a:gd name="connsiteX43" fmla="*/ 2941163 w 3733015"/>
              <a:gd name="connsiteY43" fmla="*/ 1385740 h 1470581"/>
              <a:gd name="connsiteX44" fmla="*/ 2978871 w 3733015"/>
              <a:gd name="connsiteY44" fmla="*/ 1404593 h 1470581"/>
              <a:gd name="connsiteX45" fmla="*/ 3026005 w 3733015"/>
              <a:gd name="connsiteY45" fmla="*/ 1432874 h 1470581"/>
              <a:gd name="connsiteX46" fmla="*/ 3054285 w 3733015"/>
              <a:gd name="connsiteY46" fmla="*/ 1442301 h 1470581"/>
              <a:gd name="connsiteX47" fmla="*/ 3148553 w 3733015"/>
              <a:gd name="connsiteY47" fmla="*/ 1461154 h 1470581"/>
              <a:gd name="connsiteX48" fmla="*/ 3186260 w 3733015"/>
              <a:gd name="connsiteY48" fmla="*/ 1470581 h 1470581"/>
              <a:gd name="connsiteX49" fmla="*/ 3384223 w 3733015"/>
              <a:gd name="connsiteY49" fmla="*/ 1461154 h 1470581"/>
              <a:gd name="connsiteX50" fmla="*/ 3412504 w 3733015"/>
              <a:gd name="connsiteY50" fmla="*/ 1432874 h 1470581"/>
              <a:gd name="connsiteX51" fmla="*/ 3431357 w 3733015"/>
              <a:gd name="connsiteY51" fmla="*/ 1395167 h 1470581"/>
              <a:gd name="connsiteX52" fmla="*/ 3450211 w 3733015"/>
              <a:gd name="connsiteY52" fmla="*/ 1366886 h 1470581"/>
              <a:gd name="connsiteX53" fmla="*/ 3469064 w 3733015"/>
              <a:gd name="connsiteY53" fmla="*/ 1329179 h 1470581"/>
              <a:gd name="connsiteX54" fmla="*/ 3506772 w 3733015"/>
              <a:gd name="connsiteY54" fmla="*/ 1272618 h 1470581"/>
              <a:gd name="connsiteX55" fmla="*/ 3733015 w 3733015"/>
              <a:gd name="connsiteY55" fmla="*/ 1263191 h 147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33015" h="1470581">
                <a:moveTo>
                  <a:pt x="0" y="0"/>
                </a:moveTo>
                <a:cubicBezTo>
                  <a:pt x="3142" y="28280"/>
                  <a:pt x="2526" y="57236"/>
                  <a:pt x="9427" y="84841"/>
                </a:cubicBezTo>
                <a:cubicBezTo>
                  <a:pt x="14329" y="104447"/>
                  <a:pt x="45390" y="128369"/>
                  <a:pt x="56561" y="141402"/>
                </a:cubicBezTo>
                <a:cubicBezTo>
                  <a:pt x="66786" y="153331"/>
                  <a:pt x="73732" y="167999"/>
                  <a:pt x="84842" y="179109"/>
                </a:cubicBezTo>
                <a:cubicBezTo>
                  <a:pt x="99660" y="193927"/>
                  <a:pt x="134189" y="207571"/>
                  <a:pt x="150829" y="216816"/>
                </a:cubicBezTo>
                <a:cubicBezTo>
                  <a:pt x="166846" y="225714"/>
                  <a:pt x="182953" y="234590"/>
                  <a:pt x="197963" y="245097"/>
                </a:cubicBezTo>
                <a:cubicBezTo>
                  <a:pt x="278424" y="301420"/>
                  <a:pt x="209500" y="268566"/>
                  <a:pt x="292231" y="301657"/>
                </a:cubicBezTo>
                <a:lnTo>
                  <a:pt x="386499" y="377072"/>
                </a:lnTo>
                <a:cubicBezTo>
                  <a:pt x="398853" y="386779"/>
                  <a:pt x="411805" y="395706"/>
                  <a:pt x="424207" y="405352"/>
                </a:cubicBezTo>
                <a:cubicBezTo>
                  <a:pt x="440089" y="417705"/>
                  <a:pt x="457114" y="428832"/>
                  <a:pt x="471341" y="443059"/>
                </a:cubicBezTo>
                <a:cubicBezTo>
                  <a:pt x="480768" y="452486"/>
                  <a:pt x="488773" y="463591"/>
                  <a:pt x="499621" y="471340"/>
                </a:cubicBezTo>
                <a:cubicBezTo>
                  <a:pt x="511056" y="479508"/>
                  <a:pt x="524759" y="483909"/>
                  <a:pt x="537328" y="490193"/>
                </a:cubicBezTo>
                <a:cubicBezTo>
                  <a:pt x="549897" y="502762"/>
                  <a:pt x="560815" y="517236"/>
                  <a:pt x="575036" y="527901"/>
                </a:cubicBezTo>
                <a:cubicBezTo>
                  <a:pt x="595023" y="542891"/>
                  <a:pt x="639260" y="555299"/>
                  <a:pt x="659877" y="565608"/>
                </a:cubicBezTo>
                <a:cubicBezTo>
                  <a:pt x="676265" y="573802"/>
                  <a:pt x="690879" y="585201"/>
                  <a:pt x="707011" y="593888"/>
                </a:cubicBezTo>
                <a:cubicBezTo>
                  <a:pt x="731757" y="607213"/>
                  <a:pt x="759040" y="616007"/>
                  <a:pt x="782425" y="631596"/>
                </a:cubicBezTo>
                <a:cubicBezTo>
                  <a:pt x="810825" y="650528"/>
                  <a:pt x="814928" y="654952"/>
                  <a:pt x="848413" y="669303"/>
                </a:cubicBezTo>
                <a:cubicBezTo>
                  <a:pt x="857546" y="673217"/>
                  <a:pt x="867266" y="675588"/>
                  <a:pt x="876693" y="678730"/>
                </a:cubicBezTo>
                <a:cubicBezTo>
                  <a:pt x="983509" y="758841"/>
                  <a:pt x="848588" y="661165"/>
                  <a:pt x="952108" y="725864"/>
                </a:cubicBezTo>
                <a:cubicBezTo>
                  <a:pt x="969177" y="736532"/>
                  <a:pt x="998161" y="763031"/>
                  <a:pt x="1018095" y="772998"/>
                </a:cubicBezTo>
                <a:cubicBezTo>
                  <a:pt x="1053590" y="790746"/>
                  <a:pt x="1066935" y="792277"/>
                  <a:pt x="1102937" y="801278"/>
                </a:cubicBezTo>
                <a:cubicBezTo>
                  <a:pt x="1128075" y="813847"/>
                  <a:pt x="1152256" y="828547"/>
                  <a:pt x="1178351" y="838985"/>
                </a:cubicBezTo>
                <a:cubicBezTo>
                  <a:pt x="1194062" y="845270"/>
                  <a:pt x="1210350" y="850271"/>
                  <a:pt x="1225485" y="857839"/>
                </a:cubicBezTo>
                <a:cubicBezTo>
                  <a:pt x="1260198" y="875195"/>
                  <a:pt x="1250156" y="883151"/>
                  <a:pt x="1291473" y="895546"/>
                </a:cubicBezTo>
                <a:cubicBezTo>
                  <a:pt x="1309780" y="901038"/>
                  <a:pt x="1329228" y="901554"/>
                  <a:pt x="1348033" y="904973"/>
                </a:cubicBezTo>
                <a:cubicBezTo>
                  <a:pt x="1363797" y="907839"/>
                  <a:pt x="1379709" y="910184"/>
                  <a:pt x="1395167" y="914400"/>
                </a:cubicBezTo>
                <a:cubicBezTo>
                  <a:pt x="1414340" y="919629"/>
                  <a:pt x="1432363" y="928784"/>
                  <a:pt x="1451728" y="933253"/>
                </a:cubicBezTo>
                <a:cubicBezTo>
                  <a:pt x="1489249" y="941912"/>
                  <a:pt x="1580497" y="947909"/>
                  <a:pt x="1611984" y="952107"/>
                </a:cubicBezTo>
                <a:cubicBezTo>
                  <a:pt x="1627866" y="954225"/>
                  <a:pt x="1643407" y="958392"/>
                  <a:pt x="1659118" y="961534"/>
                </a:cubicBezTo>
                <a:cubicBezTo>
                  <a:pt x="1674829" y="970961"/>
                  <a:pt x="1689240" y="983009"/>
                  <a:pt x="1706252" y="989814"/>
                </a:cubicBezTo>
                <a:cubicBezTo>
                  <a:pt x="1721129" y="995765"/>
                  <a:pt x="1737745" y="995765"/>
                  <a:pt x="1753386" y="999241"/>
                </a:cubicBezTo>
                <a:cubicBezTo>
                  <a:pt x="1766033" y="1002052"/>
                  <a:pt x="1778917" y="1004240"/>
                  <a:pt x="1791093" y="1008668"/>
                </a:cubicBezTo>
                <a:cubicBezTo>
                  <a:pt x="1902194" y="1049068"/>
                  <a:pt x="1811476" y="1029347"/>
                  <a:pt x="1913642" y="1046375"/>
                </a:cubicBezTo>
                <a:cubicBezTo>
                  <a:pt x="1945065" y="1058944"/>
                  <a:pt x="1974407" y="1079296"/>
                  <a:pt x="2007910" y="1084082"/>
                </a:cubicBezTo>
                <a:cubicBezTo>
                  <a:pt x="2092819" y="1096212"/>
                  <a:pt x="2051980" y="1089856"/>
                  <a:pt x="2130458" y="1102936"/>
                </a:cubicBezTo>
                <a:cubicBezTo>
                  <a:pt x="2158190" y="1114821"/>
                  <a:pt x="2289936" y="1173685"/>
                  <a:pt x="2337848" y="1187777"/>
                </a:cubicBezTo>
                <a:cubicBezTo>
                  <a:pt x="2460422" y="1223828"/>
                  <a:pt x="2386322" y="1186429"/>
                  <a:pt x="2507530" y="1234911"/>
                </a:cubicBezTo>
                <a:cubicBezTo>
                  <a:pt x="2605050" y="1273919"/>
                  <a:pt x="2523876" y="1260207"/>
                  <a:pt x="2648932" y="1291472"/>
                </a:cubicBezTo>
                <a:cubicBezTo>
                  <a:pt x="2670488" y="1296861"/>
                  <a:pt x="2693059" y="1296924"/>
                  <a:pt x="2714920" y="1300899"/>
                </a:cubicBezTo>
                <a:cubicBezTo>
                  <a:pt x="2728771" y="1303417"/>
                  <a:pt x="2766028" y="1313375"/>
                  <a:pt x="2780908" y="1319752"/>
                </a:cubicBezTo>
                <a:cubicBezTo>
                  <a:pt x="2793824" y="1325288"/>
                  <a:pt x="2805699" y="1333070"/>
                  <a:pt x="2818615" y="1338606"/>
                </a:cubicBezTo>
                <a:cubicBezTo>
                  <a:pt x="2827748" y="1342520"/>
                  <a:pt x="2837762" y="1344119"/>
                  <a:pt x="2846895" y="1348033"/>
                </a:cubicBezTo>
                <a:cubicBezTo>
                  <a:pt x="2859812" y="1353569"/>
                  <a:pt x="2871555" y="1361667"/>
                  <a:pt x="2884603" y="1366886"/>
                </a:cubicBezTo>
                <a:cubicBezTo>
                  <a:pt x="2903055" y="1374267"/>
                  <a:pt x="2923388" y="1376853"/>
                  <a:pt x="2941163" y="1385740"/>
                </a:cubicBezTo>
                <a:cubicBezTo>
                  <a:pt x="2953732" y="1392024"/>
                  <a:pt x="2966587" y="1397768"/>
                  <a:pt x="2978871" y="1404593"/>
                </a:cubicBezTo>
                <a:cubicBezTo>
                  <a:pt x="2994888" y="1413491"/>
                  <a:pt x="3009617" y="1424680"/>
                  <a:pt x="3026005" y="1432874"/>
                </a:cubicBezTo>
                <a:cubicBezTo>
                  <a:pt x="3034893" y="1437318"/>
                  <a:pt x="3044603" y="1440067"/>
                  <a:pt x="3054285" y="1442301"/>
                </a:cubicBezTo>
                <a:cubicBezTo>
                  <a:pt x="3085509" y="1449507"/>
                  <a:pt x="3117465" y="1453382"/>
                  <a:pt x="3148553" y="1461154"/>
                </a:cubicBezTo>
                <a:lnTo>
                  <a:pt x="3186260" y="1470581"/>
                </a:lnTo>
                <a:cubicBezTo>
                  <a:pt x="3252248" y="1467439"/>
                  <a:pt x="3319059" y="1472015"/>
                  <a:pt x="3384223" y="1461154"/>
                </a:cubicBezTo>
                <a:cubicBezTo>
                  <a:pt x="3397373" y="1458962"/>
                  <a:pt x="3404755" y="1443722"/>
                  <a:pt x="3412504" y="1432874"/>
                </a:cubicBezTo>
                <a:cubicBezTo>
                  <a:pt x="3420672" y="1421439"/>
                  <a:pt x="3424385" y="1407368"/>
                  <a:pt x="3431357" y="1395167"/>
                </a:cubicBezTo>
                <a:cubicBezTo>
                  <a:pt x="3436978" y="1385330"/>
                  <a:pt x="3444590" y="1376723"/>
                  <a:pt x="3450211" y="1366886"/>
                </a:cubicBezTo>
                <a:cubicBezTo>
                  <a:pt x="3457183" y="1354685"/>
                  <a:pt x="3461834" y="1341229"/>
                  <a:pt x="3469064" y="1329179"/>
                </a:cubicBezTo>
                <a:cubicBezTo>
                  <a:pt x="3480722" y="1309749"/>
                  <a:pt x="3485275" y="1279784"/>
                  <a:pt x="3506772" y="1272618"/>
                </a:cubicBezTo>
                <a:cubicBezTo>
                  <a:pt x="3597653" y="1242323"/>
                  <a:pt x="3525115" y="1263191"/>
                  <a:pt x="3733015" y="126319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F211F75A-E4A5-4AFA-94D8-3EB4E80DE587}"/>
              </a:ext>
            </a:extLst>
          </p:cNvPr>
          <p:cNvSpPr/>
          <p:nvPr/>
        </p:nvSpPr>
        <p:spPr>
          <a:xfrm>
            <a:off x="1214208" y="2641599"/>
            <a:ext cx="3704734" cy="245209"/>
          </a:xfrm>
          <a:custGeom>
            <a:avLst/>
            <a:gdLst>
              <a:gd name="connsiteX0" fmla="*/ 0 w 3704734"/>
              <a:gd name="connsiteY0" fmla="*/ 0 h 245209"/>
              <a:gd name="connsiteX1" fmla="*/ 65987 w 3704734"/>
              <a:gd name="connsiteY1" fmla="*/ 9427 h 245209"/>
              <a:gd name="connsiteX2" fmla="*/ 546754 w 3704734"/>
              <a:gd name="connsiteY2" fmla="*/ 37707 h 245209"/>
              <a:gd name="connsiteX3" fmla="*/ 744717 w 3704734"/>
              <a:gd name="connsiteY3" fmla="*/ 56561 h 245209"/>
              <a:gd name="connsiteX4" fmla="*/ 820132 w 3704734"/>
              <a:gd name="connsiteY4" fmla="*/ 65988 h 245209"/>
              <a:gd name="connsiteX5" fmla="*/ 886119 w 3704734"/>
              <a:gd name="connsiteY5" fmla="*/ 84842 h 245209"/>
              <a:gd name="connsiteX6" fmla="*/ 942680 w 3704734"/>
              <a:gd name="connsiteY6" fmla="*/ 94268 h 245209"/>
              <a:gd name="connsiteX7" fmla="*/ 989814 w 3704734"/>
              <a:gd name="connsiteY7" fmla="*/ 103695 h 245209"/>
              <a:gd name="connsiteX8" fmla="*/ 1018095 w 3704734"/>
              <a:gd name="connsiteY8" fmla="*/ 113122 h 245209"/>
              <a:gd name="connsiteX9" fmla="*/ 1168924 w 3704734"/>
              <a:gd name="connsiteY9" fmla="*/ 131976 h 245209"/>
              <a:gd name="connsiteX10" fmla="*/ 1545996 w 3704734"/>
              <a:gd name="connsiteY10" fmla="*/ 160256 h 245209"/>
              <a:gd name="connsiteX11" fmla="*/ 1649691 w 3704734"/>
              <a:gd name="connsiteY11" fmla="*/ 169683 h 245209"/>
              <a:gd name="connsiteX12" fmla="*/ 1725105 w 3704734"/>
              <a:gd name="connsiteY12" fmla="*/ 179110 h 245209"/>
              <a:gd name="connsiteX13" fmla="*/ 2337847 w 3704734"/>
              <a:gd name="connsiteY13" fmla="*/ 188536 h 245209"/>
              <a:gd name="connsiteX14" fmla="*/ 2441542 w 3704734"/>
              <a:gd name="connsiteY14" fmla="*/ 207390 h 245209"/>
              <a:gd name="connsiteX15" fmla="*/ 2564091 w 3704734"/>
              <a:gd name="connsiteY15" fmla="*/ 226244 h 245209"/>
              <a:gd name="connsiteX16" fmla="*/ 2592371 w 3704734"/>
              <a:gd name="connsiteY16" fmla="*/ 235670 h 245209"/>
              <a:gd name="connsiteX17" fmla="*/ 3195686 w 3704734"/>
              <a:gd name="connsiteY17" fmla="*/ 235670 h 245209"/>
              <a:gd name="connsiteX18" fmla="*/ 3289954 w 3704734"/>
              <a:gd name="connsiteY18" fmla="*/ 207390 h 245209"/>
              <a:gd name="connsiteX19" fmla="*/ 3318235 w 3704734"/>
              <a:gd name="connsiteY19" fmla="*/ 197963 h 245209"/>
              <a:gd name="connsiteX20" fmla="*/ 3365369 w 3704734"/>
              <a:gd name="connsiteY20" fmla="*/ 150829 h 245209"/>
              <a:gd name="connsiteX21" fmla="*/ 3393649 w 3704734"/>
              <a:gd name="connsiteY21" fmla="*/ 122549 h 245209"/>
              <a:gd name="connsiteX22" fmla="*/ 3478491 w 3704734"/>
              <a:gd name="connsiteY22" fmla="*/ 75415 h 245209"/>
              <a:gd name="connsiteX23" fmla="*/ 3704734 w 3704734"/>
              <a:gd name="connsiteY23" fmla="*/ 37707 h 24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734" h="245209">
                <a:moveTo>
                  <a:pt x="0" y="0"/>
                </a:moveTo>
                <a:cubicBezTo>
                  <a:pt x="21996" y="3142"/>
                  <a:pt x="43854" y="7474"/>
                  <a:pt x="65987" y="9427"/>
                </a:cubicBezTo>
                <a:cubicBezTo>
                  <a:pt x="295504" y="29679"/>
                  <a:pt x="324483" y="28446"/>
                  <a:pt x="546754" y="37707"/>
                </a:cubicBezTo>
                <a:lnTo>
                  <a:pt x="744717" y="56561"/>
                </a:lnTo>
                <a:cubicBezTo>
                  <a:pt x="769916" y="59168"/>
                  <a:pt x="795290" y="61019"/>
                  <a:pt x="820132" y="65988"/>
                </a:cubicBezTo>
                <a:cubicBezTo>
                  <a:pt x="842564" y="70474"/>
                  <a:pt x="863829" y="79698"/>
                  <a:pt x="886119" y="84842"/>
                </a:cubicBezTo>
                <a:cubicBezTo>
                  <a:pt x="904743" y="89140"/>
                  <a:pt x="923875" y="90849"/>
                  <a:pt x="942680" y="94268"/>
                </a:cubicBezTo>
                <a:cubicBezTo>
                  <a:pt x="958444" y="97134"/>
                  <a:pt x="974270" y="99809"/>
                  <a:pt x="989814" y="103695"/>
                </a:cubicBezTo>
                <a:cubicBezTo>
                  <a:pt x="999454" y="106105"/>
                  <a:pt x="1008351" y="111173"/>
                  <a:pt x="1018095" y="113122"/>
                </a:cubicBezTo>
                <a:cubicBezTo>
                  <a:pt x="1049901" y="119483"/>
                  <a:pt x="1141847" y="129175"/>
                  <a:pt x="1168924" y="131976"/>
                </a:cubicBezTo>
                <a:cubicBezTo>
                  <a:pt x="1491992" y="165396"/>
                  <a:pt x="1222727" y="139399"/>
                  <a:pt x="1545996" y="160256"/>
                </a:cubicBezTo>
                <a:cubicBezTo>
                  <a:pt x="1580632" y="162491"/>
                  <a:pt x="1615174" y="166050"/>
                  <a:pt x="1649691" y="169683"/>
                </a:cubicBezTo>
                <a:cubicBezTo>
                  <a:pt x="1674885" y="172335"/>
                  <a:pt x="1699781" y="178416"/>
                  <a:pt x="1725105" y="179110"/>
                </a:cubicBezTo>
                <a:cubicBezTo>
                  <a:pt x="1929300" y="184704"/>
                  <a:pt x="2133600" y="185394"/>
                  <a:pt x="2337847" y="188536"/>
                </a:cubicBezTo>
                <a:cubicBezTo>
                  <a:pt x="2505593" y="212500"/>
                  <a:pt x="2330424" y="185166"/>
                  <a:pt x="2441542" y="207390"/>
                </a:cubicBezTo>
                <a:cubicBezTo>
                  <a:pt x="2474241" y="213930"/>
                  <a:pt x="2532398" y="221716"/>
                  <a:pt x="2564091" y="226244"/>
                </a:cubicBezTo>
                <a:cubicBezTo>
                  <a:pt x="2573518" y="229386"/>
                  <a:pt x="2582466" y="234878"/>
                  <a:pt x="2592371" y="235670"/>
                </a:cubicBezTo>
                <a:cubicBezTo>
                  <a:pt x="2818746" y="253779"/>
                  <a:pt x="2945937" y="241617"/>
                  <a:pt x="3195686" y="235670"/>
                </a:cubicBezTo>
                <a:cubicBezTo>
                  <a:pt x="3252676" y="221424"/>
                  <a:pt x="3221100" y="230342"/>
                  <a:pt x="3289954" y="207390"/>
                </a:cubicBezTo>
                <a:lnTo>
                  <a:pt x="3318235" y="197963"/>
                </a:lnTo>
                <a:cubicBezTo>
                  <a:pt x="3352801" y="146116"/>
                  <a:pt x="3318235" y="190108"/>
                  <a:pt x="3365369" y="150829"/>
                </a:cubicBezTo>
                <a:cubicBezTo>
                  <a:pt x="3375610" y="142294"/>
                  <a:pt x="3383126" y="130734"/>
                  <a:pt x="3393649" y="122549"/>
                </a:cubicBezTo>
                <a:cubicBezTo>
                  <a:pt x="3442270" y="84733"/>
                  <a:pt x="3435821" y="89638"/>
                  <a:pt x="3478491" y="75415"/>
                </a:cubicBezTo>
                <a:cubicBezTo>
                  <a:pt x="3582112" y="6332"/>
                  <a:pt x="3512392" y="37707"/>
                  <a:pt x="3704734" y="3770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/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/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/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/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/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/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  <a:blipFill>
                <a:blip r:embed="rId1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>
            <a:extLst>
              <a:ext uri="{FF2B5EF4-FFF2-40B4-BE49-F238E27FC236}">
                <a16:creationId xmlns:a16="http://schemas.microsoft.com/office/drawing/2014/main" id="{6D94F311-7B45-478A-BC73-4EEC2AF76F93}"/>
              </a:ext>
            </a:extLst>
          </p:cNvPr>
          <p:cNvSpPr/>
          <p:nvPr/>
        </p:nvSpPr>
        <p:spPr>
          <a:xfrm>
            <a:off x="6266691" y="1462089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50FB31A-994F-413C-8F88-679B2D72BD35}"/>
              </a:ext>
            </a:extLst>
          </p:cNvPr>
          <p:cNvSpPr/>
          <p:nvPr/>
        </p:nvSpPr>
        <p:spPr>
          <a:xfrm>
            <a:off x="9325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/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/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C8F7FFCA-01EE-46F5-825B-578576F208C0}"/>
              </a:ext>
            </a:extLst>
          </p:cNvPr>
          <p:cNvCxnSpPr/>
          <p:nvPr/>
        </p:nvCxnSpPr>
        <p:spPr>
          <a:xfrm>
            <a:off x="1288775" y="5532644"/>
            <a:ext cx="1021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/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(not necessary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blipFill>
                <a:blip r:embed="rId16"/>
                <a:stretch>
                  <a:fillRect l="-22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349B0F0-271D-4CF2-80F9-5A6D728AA256}"/>
                  </a:ext>
                </a:extLst>
              </p:cNvPr>
              <p:cNvSpPr txBox="1"/>
              <p:nvPr/>
            </p:nvSpPr>
            <p:spPr>
              <a:xfrm>
                <a:off x="4843399" y="5295848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349B0F0-271D-4CF2-80F9-5A6D728A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99" y="5295848"/>
                <a:ext cx="827314" cy="47359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175D7D6-DD01-4373-AA2A-AE9D5561DB36}"/>
              </a:ext>
            </a:extLst>
          </p:cNvPr>
          <p:cNvCxnSpPr/>
          <p:nvPr/>
        </p:nvCxnSpPr>
        <p:spPr>
          <a:xfrm>
            <a:off x="2429099" y="5532644"/>
            <a:ext cx="248984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8D6914E-E604-4E05-80B0-DCF5030167D4}"/>
                  </a:ext>
                </a:extLst>
              </p:cNvPr>
              <p:cNvSpPr txBox="1"/>
              <p:nvPr/>
            </p:nvSpPr>
            <p:spPr>
              <a:xfrm>
                <a:off x="5649449" y="4247028"/>
                <a:ext cx="1069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8D6914E-E604-4E05-80B0-DCF503016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449" y="4247028"/>
                <a:ext cx="1069989" cy="461665"/>
              </a:xfrm>
              <a:prstGeom prst="rect">
                <a:avLst/>
              </a:prstGeom>
              <a:blipFill>
                <a:blip r:embed="rId18"/>
                <a:stretch>
                  <a:fillRect l="-4000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551D5327-0EA5-4DFD-98F2-B65A65D3F4A0}"/>
                  </a:ext>
                </a:extLst>
              </p:cNvPr>
              <p:cNvSpPr txBox="1"/>
              <p:nvPr/>
            </p:nvSpPr>
            <p:spPr>
              <a:xfrm>
                <a:off x="5662297" y="5340891"/>
                <a:ext cx="1069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551D5327-0EA5-4DFD-98F2-B65A65D3F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97" y="5340891"/>
                <a:ext cx="1069989" cy="461665"/>
              </a:xfrm>
              <a:prstGeom prst="rect">
                <a:avLst/>
              </a:prstGeom>
              <a:blipFill>
                <a:blip r:embed="rId19"/>
                <a:stretch>
                  <a:fillRect l="-4000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D09BEDE-0CE0-47DA-9356-DC55E0188910}"/>
                  </a:ext>
                </a:extLst>
              </p:cNvPr>
              <p:cNvSpPr txBox="1"/>
              <p:nvPr/>
            </p:nvSpPr>
            <p:spPr>
              <a:xfrm>
                <a:off x="5712954" y="4727691"/>
                <a:ext cx="3316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better than average.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FD09BEDE-0CE0-47DA-9356-DC55E018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54" y="4727691"/>
                <a:ext cx="3316746" cy="461665"/>
              </a:xfrm>
              <a:prstGeom prst="rect">
                <a:avLst/>
              </a:prstGeom>
              <a:blipFill>
                <a:blip r:embed="rId20"/>
                <a:stretch>
                  <a:fillRect t="-10667" r="-4596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A79BEB8-01C2-40D2-BE68-52EC84C1FECA}"/>
                  </a:ext>
                </a:extLst>
              </p:cNvPr>
              <p:cNvSpPr txBox="1"/>
              <p:nvPr/>
            </p:nvSpPr>
            <p:spPr>
              <a:xfrm>
                <a:off x="5712954" y="5845652"/>
                <a:ext cx="3316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worse than average.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A79BEB8-01C2-40D2-BE68-52EC84C1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54" y="5845652"/>
                <a:ext cx="3316746" cy="461665"/>
              </a:xfrm>
              <a:prstGeom prst="rect">
                <a:avLst/>
              </a:prstGeom>
              <a:blipFill>
                <a:blip r:embed="rId21"/>
                <a:stretch>
                  <a:fillRect t="-10526" r="-422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90E1898-4DAD-42A6-9072-119DC131F79D}"/>
              </a:ext>
            </a:extLst>
          </p:cNvPr>
          <p:cNvSpPr txBox="1"/>
          <p:nvPr/>
        </p:nvSpPr>
        <p:spPr>
          <a:xfrm>
            <a:off x="3028867" y="5992411"/>
            <a:ext cx="189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Just a sample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48ABE23-CAF2-4FA1-87C1-70396C6EDBBD}"/>
              </a:ext>
            </a:extLst>
          </p:cNvPr>
          <p:cNvCxnSpPr/>
          <p:nvPr/>
        </p:nvCxnSpPr>
        <p:spPr>
          <a:xfrm flipH="1">
            <a:off x="4572000" y="5728956"/>
            <a:ext cx="394076" cy="277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45FFBF-9DC2-4C5D-BA63-21F5342A4E06}"/>
              </a:ext>
            </a:extLst>
          </p:cNvPr>
          <p:cNvSpPr txBox="1"/>
          <p:nvPr/>
        </p:nvSpPr>
        <p:spPr>
          <a:xfrm>
            <a:off x="804173" y="4010535"/>
            <a:ext cx="331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(You sample the actions based on a distribution)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  <p:bldP spid="96" grpId="0"/>
      <p:bldP spid="103" grpId="0"/>
      <p:bldP spid="109" grpId="0"/>
      <p:bldP spid="113" grpId="0"/>
      <p:bldP spid="4" grpId="0" animBg="1"/>
      <p:bldP spid="114" grpId="0" animBg="1"/>
      <p:bldP spid="115" grpId="0"/>
      <p:bldP spid="116" grpId="0"/>
      <p:bldP spid="119" grpId="0"/>
      <p:bldP spid="120" grpId="0"/>
      <p:bldP spid="121" grpId="0"/>
      <p:bldP spid="122" grpId="0"/>
      <p:bldP spid="123" grpId="0"/>
      <p:bldP spid="124" grpId="0"/>
      <p:bldP spid="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2668B-F086-4520-85B7-A61BECC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 4 </a:t>
            </a:r>
            <a:endParaRPr lang="zh-TW" altLang="en-US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DCC9FDA-2CB9-4F80-8310-BDF4C1B24B77}"/>
              </a:ext>
            </a:extLst>
          </p:cNvPr>
          <p:cNvSpPr/>
          <p:nvPr/>
        </p:nvSpPr>
        <p:spPr>
          <a:xfrm>
            <a:off x="894481" y="25384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/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6ACB6961-07CF-4739-8EA1-BE56D231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7" y="2751344"/>
                <a:ext cx="48048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手繪多邊形: 圖案 87">
            <a:extLst>
              <a:ext uri="{FF2B5EF4-FFF2-40B4-BE49-F238E27FC236}">
                <a16:creationId xmlns:a16="http://schemas.microsoft.com/office/drawing/2014/main" id="{02A2CE8B-E26B-4670-9BA5-08DD783B9A6B}"/>
              </a:ext>
            </a:extLst>
          </p:cNvPr>
          <p:cNvSpPr/>
          <p:nvPr/>
        </p:nvSpPr>
        <p:spPr>
          <a:xfrm>
            <a:off x="1233061" y="1698919"/>
            <a:ext cx="3591613" cy="942680"/>
          </a:xfrm>
          <a:custGeom>
            <a:avLst/>
            <a:gdLst>
              <a:gd name="connsiteX0" fmla="*/ 0 w 3591613"/>
              <a:gd name="connsiteY0" fmla="*/ 942680 h 942680"/>
              <a:gd name="connsiteX1" fmla="*/ 65988 w 3591613"/>
              <a:gd name="connsiteY1" fmla="*/ 876693 h 942680"/>
              <a:gd name="connsiteX2" fmla="*/ 113122 w 3591613"/>
              <a:gd name="connsiteY2" fmla="*/ 848412 h 942680"/>
              <a:gd name="connsiteX3" fmla="*/ 311085 w 3591613"/>
              <a:gd name="connsiteY3" fmla="*/ 725864 h 942680"/>
              <a:gd name="connsiteX4" fmla="*/ 377073 w 3591613"/>
              <a:gd name="connsiteY4" fmla="*/ 697583 h 942680"/>
              <a:gd name="connsiteX5" fmla="*/ 443060 w 3591613"/>
              <a:gd name="connsiteY5" fmla="*/ 659876 h 942680"/>
              <a:gd name="connsiteX6" fmla="*/ 641023 w 3591613"/>
              <a:gd name="connsiteY6" fmla="*/ 593889 h 942680"/>
              <a:gd name="connsiteX7" fmla="*/ 744718 w 3591613"/>
              <a:gd name="connsiteY7" fmla="*/ 546754 h 942680"/>
              <a:gd name="connsiteX8" fmla="*/ 980388 w 3591613"/>
              <a:gd name="connsiteY8" fmla="*/ 490194 h 942680"/>
              <a:gd name="connsiteX9" fmla="*/ 1093510 w 3591613"/>
              <a:gd name="connsiteY9" fmla="*/ 461913 h 942680"/>
              <a:gd name="connsiteX10" fmla="*/ 1244339 w 3591613"/>
              <a:gd name="connsiteY10" fmla="*/ 443060 h 942680"/>
              <a:gd name="connsiteX11" fmla="*/ 1385741 w 3591613"/>
              <a:gd name="connsiteY11" fmla="*/ 414779 h 942680"/>
              <a:gd name="connsiteX12" fmla="*/ 1630838 w 3591613"/>
              <a:gd name="connsiteY12" fmla="*/ 386499 h 942680"/>
              <a:gd name="connsiteX13" fmla="*/ 1725106 w 3591613"/>
              <a:gd name="connsiteY13" fmla="*/ 367645 h 942680"/>
              <a:gd name="connsiteX14" fmla="*/ 1809947 w 3591613"/>
              <a:gd name="connsiteY14" fmla="*/ 358218 h 942680"/>
              <a:gd name="connsiteX15" fmla="*/ 1885361 w 3591613"/>
              <a:gd name="connsiteY15" fmla="*/ 339365 h 942680"/>
              <a:gd name="connsiteX16" fmla="*/ 1989056 w 3591613"/>
              <a:gd name="connsiteY16" fmla="*/ 329938 h 942680"/>
              <a:gd name="connsiteX17" fmla="*/ 2073897 w 3591613"/>
              <a:gd name="connsiteY17" fmla="*/ 320511 h 942680"/>
              <a:gd name="connsiteX18" fmla="*/ 2158739 w 3591613"/>
              <a:gd name="connsiteY18" fmla="*/ 301658 h 942680"/>
              <a:gd name="connsiteX19" fmla="*/ 2205873 w 3591613"/>
              <a:gd name="connsiteY19" fmla="*/ 292231 h 942680"/>
              <a:gd name="connsiteX20" fmla="*/ 2290714 w 3591613"/>
              <a:gd name="connsiteY20" fmla="*/ 263950 h 942680"/>
              <a:gd name="connsiteX21" fmla="*/ 2601798 w 3591613"/>
              <a:gd name="connsiteY21" fmla="*/ 254524 h 942680"/>
              <a:gd name="connsiteX22" fmla="*/ 2677213 w 3591613"/>
              <a:gd name="connsiteY22" fmla="*/ 235670 h 942680"/>
              <a:gd name="connsiteX23" fmla="*/ 2724347 w 3591613"/>
              <a:gd name="connsiteY23" fmla="*/ 226243 h 942680"/>
              <a:gd name="connsiteX24" fmla="*/ 2828042 w 3591613"/>
              <a:gd name="connsiteY24" fmla="*/ 179109 h 942680"/>
              <a:gd name="connsiteX25" fmla="*/ 2941163 w 3591613"/>
              <a:gd name="connsiteY25" fmla="*/ 103695 h 942680"/>
              <a:gd name="connsiteX26" fmla="*/ 2997724 w 3591613"/>
              <a:gd name="connsiteY26" fmla="*/ 65987 h 942680"/>
              <a:gd name="connsiteX27" fmla="*/ 3054285 w 3591613"/>
              <a:gd name="connsiteY27" fmla="*/ 28280 h 942680"/>
              <a:gd name="connsiteX28" fmla="*/ 3110846 w 3591613"/>
              <a:gd name="connsiteY28" fmla="*/ 0 h 942680"/>
              <a:gd name="connsiteX29" fmla="*/ 3167407 w 3591613"/>
              <a:gd name="connsiteY29" fmla="*/ 28280 h 942680"/>
              <a:gd name="connsiteX30" fmla="*/ 3186260 w 3591613"/>
              <a:gd name="connsiteY30" fmla="*/ 56561 h 942680"/>
              <a:gd name="connsiteX31" fmla="*/ 3469064 w 3591613"/>
              <a:gd name="connsiteY31" fmla="*/ 65987 h 942680"/>
              <a:gd name="connsiteX32" fmla="*/ 3506772 w 3591613"/>
              <a:gd name="connsiteY32" fmla="*/ 75414 h 942680"/>
              <a:gd name="connsiteX33" fmla="*/ 3591613 w 3591613"/>
              <a:gd name="connsiteY33" fmla="*/ 122548 h 94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91613" h="942680">
                <a:moveTo>
                  <a:pt x="0" y="942680"/>
                </a:moveTo>
                <a:cubicBezTo>
                  <a:pt x="21996" y="920684"/>
                  <a:pt x="42091" y="896607"/>
                  <a:pt x="65988" y="876693"/>
                </a:cubicBezTo>
                <a:cubicBezTo>
                  <a:pt x="80064" y="864963"/>
                  <a:pt x="97877" y="858576"/>
                  <a:pt x="113122" y="848412"/>
                </a:cubicBezTo>
                <a:cubicBezTo>
                  <a:pt x="192025" y="795810"/>
                  <a:pt x="208714" y="769738"/>
                  <a:pt x="311085" y="725864"/>
                </a:cubicBezTo>
                <a:cubicBezTo>
                  <a:pt x="333081" y="716437"/>
                  <a:pt x="355669" y="708285"/>
                  <a:pt x="377073" y="697583"/>
                </a:cubicBezTo>
                <a:cubicBezTo>
                  <a:pt x="399732" y="686253"/>
                  <a:pt x="419910" y="670165"/>
                  <a:pt x="443060" y="659876"/>
                </a:cubicBezTo>
                <a:cubicBezTo>
                  <a:pt x="591489" y="593908"/>
                  <a:pt x="499126" y="647945"/>
                  <a:pt x="641023" y="593889"/>
                </a:cubicBezTo>
                <a:cubicBezTo>
                  <a:pt x="676504" y="580372"/>
                  <a:pt x="708407" y="557849"/>
                  <a:pt x="744718" y="546754"/>
                </a:cubicBezTo>
                <a:cubicBezTo>
                  <a:pt x="821979" y="523146"/>
                  <a:pt x="901890" y="509288"/>
                  <a:pt x="980388" y="490194"/>
                </a:cubicBezTo>
                <a:cubicBezTo>
                  <a:pt x="1018155" y="481008"/>
                  <a:pt x="1054942" y="466734"/>
                  <a:pt x="1093510" y="461913"/>
                </a:cubicBezTo>
                <a:cubicBezTo>
                  <a:pt x="1143786" y="455629"/>
                  <a:pt x="1194318" y="451128"/>
                  <a:pt x="1244339" y="443060"/>
                </a:cubicBezTo>
                <a:cubicBezTo>
                  <a:pt x="1291793" y="435406"/>
                  <a:pt x="1338372" y="422946"/>
                  <a:pt x="1385741" y="414779"/>
                </a:cubicBezTo>
                <a:cubicBezTo>
                  <a:pt x="1498947" y="395261"/>
                  <a:pt x="1521307" y="395627"/>
                  <a:pt x="1630838" y="386499"/>
                </a:cubicBezTo>
                <a:cubicBezTo>
                  <a:pt x="1662261" y="380214"/>
                  <a:pt x="1693453" y="372643"/>
                  <a:pt x="1725106" y="367645"/>
                </a:cubicBezTo>
                <a:cubicBezTo>
                  <a:pt x="1753212" y="363207"/>
                  <a:pt x="1781926" y="363163"/>
                  <a:pt x="1809947" y="358218"/>
                </a:cubicBezTo>
                <a:cubicBezTo>
                  <a:pt x="1835464" y="353715"/>
                  <a:pt x="1859766" y="343406"/>
                  <a:pt x="1885361" y="339365"/>
                </a:cubicBezTo>
                <a:cubicBezTo>
                  <a:pt x="1919644" y="333952"/>
                  <a:pt x="1954521" y="333392"/>
                  <a:pt x="1989056" y="329938"/>
                </a:cubicBezTo>
                <a:cubicBezTo>
                  <a:pt x="2017369" y="327107"/>
                  <a:pt x="2045729" y="324535"/>
                  <a:pt x="2073897" y="320511"/>
                </a:cubicBezTo>
                <a:cubicBezTo>
                  <a:pt x="2113683" y="314827"/>
                  <a:pt x="2121702" y="309888"/>
                  <a:pt x="2158739" y="301658"/>
                </a:cubicBezTo>
                <a:cubicBezTo>
                  <a:pt x="2174380" y="298182"/>
                  <a:pt x="2190526" y="296835"/>
                  <a:pt x="2205873" y="292231"/>
                </a:cubicBezTo>
                <a:cubicBezTo>
                  <a:pt x="2232771" y="284161"/>
                  <a:pt x="2261294" y="265540"/>
                  <a:pt x="2290714" y="263950"/>
                </a:cubicBezTo>
                <a:cubicBezTo>
                  <a:pt x="2394305" y="258351"/>
                  <a:pt x="2498103" y="257666"/>
                  <a:pt x="2601798" y="254524"/>
                </a:cubicBezTo>
                <a:cubicBezTo>
                  <a:pt x="2626936" y="248239"/>
                  <a:pt x="2651804" y="240752"/>
                  <a:pt x="2677213" y="235670"/>
                </a:cubicBezTo>
                <a:cubicBezTo>
                  <a:pt x="2692924" y="232528"/>
                  <a:pt x="2708803" y="230129"/>
                  <a:pt x="2724347" y="226243"/>
                </a:cubicBezTo>
                <a:cubicBezTo>
                  <a:pt x="2756378" y="218235"/>
                  <a:pt x="2808545" y="192107"/>
                  <a:pt x="2828042" y="179109"/>
                </a:cubicBezTo>
                <a:lnTo>
                  <a:pt x="2941163" y="103695"/>
                </a:lnTo>
                <a:lnTo>
                  <a:pt x="2997724" y="65987"/>
                </a:lnTo>
                <a:cubicBezTo>
                  <a:pt x="3051335" y="12378"/>
                  <a:pt x="2999715" y="55565"/>
                  <a:pt x="3054285" y="28280"/>
                </a:cubicBezTo>
                <a:cubicBezTo>
                  <a:pt x="3127379" y="-8267"/>
                  <a:pt x="3039763" y="23694"/>
                  <a:pt x="3110846" y="0"/>
                </a:cubicBezTo>
                <a:cubicBezTo>
                  <a:pt x="3133845" y="7667"/>
                  <a:pt x="3149135" y="10008"/>
                  <a:pt x="3167407" y="28280"/>
                </a:cubicBezTo>
                <a:cubicBezTo>
                  <a:pt x="3175418" y="36291"/>
                  <a:pt x="3175018" y="55156"/>
                  <a:pt x="3186260" y="56561"/>
                </a:cubicBezTo>
                <a:cubicBezTo>
                  <a:pt x="3279852" y="68260"/>
                  <a:pt x="3374796" y="62845"/>
                  <a:pt x="3469064" y="65987"/>
                </a:cubicBezTo>
                <a:cubicBezTo>
                  <a:pt x="3481633" y="69129"/>
                  <a:pt x="3494812" y="70431"/>
                  <a:pt x="3506772" y="75414"/>
                </a:cubicBezTo>
                <a:cubicBezTo>
                  <a:pt x="3574816" y="103766"/>
                  <a:pt x="3564105" y="95043"/>
                  <a:pt x="3591613" y="12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: 圖案 88">
            <a:extLst>
              <a:ext uri="{FF2B5EF4-FFF2-40B4-BE49-F238E27FC236}">
                <a16:creationId xmlns:a16="http://schemas.microsoft.com/office/drawing/2014/main" id="{DB30C6BC-BDC0-49F1-9FDF-2DD9B376C023}"/>
              </a:ext>
            </a:extLst>
          </p:cNvPr>
          <p:cNvSpPr/>
          <p:nvPr/>
        </p:nvSpPr>
        <p:spPr>
          <a:xfrm>
            <a:off x="1251915" y="2057137"/>
            <a:ext cx="3619893" cy="584462"/>
          </a:xfrm>
          <a:custGeom>
            <a:avLst/>
            <a:gdLst>
              <a:gd name="connsiteX0" fmla="*/ 0 w 3619893"/>
              <a:gd name="connsiteY0" fmla="*/ 584462 h 584462"/>
              <a:gd name="connsiteX1" fmla="*/ 131975 w 3619893"/>
              <a:gd name="connsiteY1" fmla="*/ 556182 h 584462"/>
              <a:gd name="connsiteX2" fmla="*/ 216817 w 3619893"/>
              <a:gd name="connsiteY2" fmla="*/ 546755 h 584462"/>
              <a:gd name="connsiteX3" fmla="*/ 329938 w 3619893"/>
              <a:gd name="connsiteY3" fmla="*/ 527901 h 584462"/>
              <a:gd name="connsiteX4" fmla="*/ 631596 w 3619893"/>
              <a:gd name="connsiteY4" fmla="*/ 518475 h 584462"/>
              <a:gd name="connsiteX5" fmla="*/ 2582944 w 3619893"/>
              <a:gd name="connsiteY5" fmla="*/ 509048 h 584462"/>
              <a:gd name="connsiteX6" fmla="*/ 2658359 w 3619893"/>
              <a:gd name="connsiteY6" fmla="*/ 499621 h 584462"/>
              <a:gd name="connsiteX7" fmla="*/ 2686639 w 3619893"/>
              <a:gd name="connsiteY7" fmla="*/ 480767 h 584462"/>
              <a:gd name="connsiteX8" fmla="*/ 2724346 w 3619893"/>
              <a:gd name="connsiteY8" fmla="*/ 461914 h 584462"/>
              <a:gd name="connsiteX9" fmla="*/ 2790334 w 3619893"/>
              <a:gd name="connsiteY9" fmla="*/ 452487 h 584462"/>
              <a:gd name="connsiteX10" fmla="*/ 2865749 w 3619893"/>
              <a:gd name="connsiteY10" fmla="*/ 424207 h 584462"/>
              <a:gd name="connsiteX11" fmla="*/ 2903456 w 3619893"/>
              <a:gd name="connsiteY11" fmla="*/ 405353 h 584462"/>
              <a:gd name="connsiteX12" fmla="*/ 2941163 w 3619893"/>
              <a:gd name="connsiteY12" fmla="*/ 395926 h 584462"/>
              <a:gd name="connsiteX13" fmla="*/ 3035431 w 3619893"/>
              <a:gd name="connsiteY13" fmla="*/ 358219 h 584462"/>
              <a:gd name="connsiteX14" fmla="*/ 3129699 w 3619893"/>
              <a:gd name="connsiteY14" fmla="*/ 311085 h 584462"/>
              <a:gd name="connsiteX15" fmla="*/ 3186260 w 3619893"/>
              <a:gd name="connsiteY15" fmla="*/ 282805 h 584462"/>
              <a:gd name="connsiteX16" fmla="*/ 3214540 w 3619893"/>
              <a:gd name="connsiteY16" fmla="*/ 216817 h 584462"/>
              <a:gd name="connsiteX17" fmla="*/ 3233394 w 3619893"/>
              <a:gd name="connsiteY17" fmla="*/ 179110 h 584462"/>
              <a:gd name="connsiteX18" fmla="*/ 3242821 w 3619893"/>
              <a:gd name="connsiteY18" fmla="*/ 150829 h 584462"/>
              <a:gd name="connsiteX19" fmla="*/ 3271101 w 3619893"/>
              <a:gd name="connsiteY19" fmla="*/ 131976 h 584462"/>
              <a:gd name="connsiteX20" fmla="*/ 3299382 w 3619893"/>
              <a:gd name="connsiteY20" fmla="*/ 103695 h 584462"/>
              <a:gd name="connsiteX21" fmla="*/ 3327662 w 3619893"/>
              <a:gd name="connsiteY21" fmla="*/ 84842 h 584462"/>
              <a:gd name="connsiteX22" fmla="*/ 3365369 w 3619893"/>
              <a:gd name="connsiteY22" fmla="*/ 47134 h 584462"/>
              <a:gd name="connsiteX23" fmla="*/ 3478491 w 3619893"/>
              <a:gd name="connsiteY23" fmla="*/ 0 h 584462"/>
              <a:gd name="connsiteX24" fmla="*/ 3619893 w 3619893"/>
              <a:gd name="connsiteY24" fmla="*/ 9427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19893" h="584462">
                <a:moveTo>
                  <a:pt x="0" y="584462"/>
                </a:moveTo>
                <a:cubicBezTo>
                  <a:pt x="277787" y="549738"/>
                  <a:pt x="-91905" y="600957"/>
                  <a:pt x="131975" y="556182"/>
                </a:cubicBezTo>
                <a:cubicBezTo>
                  <a:pt x="159877" y="550602"/>
                  <a:pt x="188648" y="550779"/>
                  <a:pt x="216817" y="546755"/>
                </a:cubicBezTo>
                <a:cubicBezTo>
                  <a:pt x="254660" y="541349"/>
                  <a:pt x="291799" y="530501"/>
                  <a:pt x="329938" y="527901"/>
                </a:cubicBezTo>
                <a:cubicBezTo>
                  <a:pt x="430307" y="521058"/>
                  <a:pt x="530998" y="519317"/>
                  <a:pt x="631596" y="518475"/>
                </a:cubicBezTo>
                <a:lnTo>
                  <a:pt x="2582944" y="509048"/>
                </a:lnTo>
                <a:cubicBezTo>
                  <a:pt x="2608082" y="505906"/>
                  <a:pt x="2633918" y="506287"/>
                  <a:pt x="2658359" y="499621"/>
                </a:cubicBezTo>
                <a:cubicBezTo>
                  <a:pt x="2669289" y="496640"/>
                  <a:pt x="2676802" y="486388"/>
                  <a:pt x="2686639" y="480767"/>
                </a:cubicBezTo>
                <a:cubicBezTo>
                  <a:pt x="2698840" y="473795"/>
                  <a:pt x="2710789" y="465611"/>
                  <a:pt x="2724346" y="461914"/>
                </a:cubicBezTo>
                <a:cubicBezTo>
                  <a:pt x="2745782" y="456068"/>
                  <a:pt x="2768338" y="455629"/>
                  <a:pt x="2790334" y="452487"/>
                </a:cubicBezTo>
                <a:cubicBezTo>
                  <a:pt x="2821423" y="442124"/>
                  <a:pt x="2831944" y="439231"/>
                  <a:pt x="2865749" y="424207"/>
                </a:cubicBezTo>
                <a:cubicBezTo>
                  <a:pt x="2878590" y="418500"/>
                  <a:pt x="2890298" y="410287"/>
                  <a:pt x="2903456" y="405353"/>
                </a:cubicBezTo>
                <a:cubicBezTo>
                  <a:pt x="2915587" y="400804"/>
                  <a:pt x="2928594" y="399068"/>
                  <a:pt x="2941163" y="395926"/>
                </a:cubicBezTo>
                <a:cubicBezTo>
                  <a:pt x="3026853" y="344513"/>
                  <a:pt x="2948629" y="384260"/>
                  <a:pt x="3035431" y="358219"/>
                </a:cubicBezTo>
                <a:cubicBezTo>
                  <a:pt x="3095967" y="340058"/>
                  <a:pt x="3071964" y="339953"/>
                  <a:pt x="3129699" y="311085"/>
                </a:cubicBezTo>
                <a:cubicBezTo>
                  <a:pt x="3207761" y="272054"/>
                  <a:pt x="3105205" y="336839"/>
                  <a:pt x="3186260" y="282805"/>
                </a:cubicBezTo>
                <a:cubicBezTo>
                  <a:pt x="3248809" y="157700"/>
                  <a:pt x="3172914" y="313942"/>
                  <a:pt x="3214540" y="216817"/>
                </a:cubicBezTo>
                <a:cubicBezTo>
                  <a:pt x="3220076" y="203901"/>
                  <a:pt x="3227858" y="192026"/>
                  <a:pt x="3233394" y="179110"/>
                </a:cubicBezTo>
                <a:cubicBezTo>
                  <a:pt x="3237308" y="169977"/>
                  <a:pt x="3236613" y="158588"/>
                  <a:pt x="3242821" y="150829"/>
                </a:cubicBezTo>
                <a:cubicBezTo>
                  <a:pt x="3249898" y="141982"/>
                  <a:pt x="3262398" y="139229"/>
                  <a:pt x="3271101" y="131976"/>
                </a:cubicBezTo>
                <a:cubicBezTo>
                  <a:pt x="3281343" y="123441"/>
                  <a:pt x="3289140" y="112230"/>
                  <a:pt x="3299382" y="103695"/>
                </a:cubicBezTo>
                <a:cubicBezTo>
                  <a:pt x="3308085" y="96442"/>
                  <a:pt x="3319060" y="92215"/>
                  <a:pt x="3327662" y="84842"/>
                </a:cubicBezTo>
                <a:cubicBezTo>
                  <a:pt x="3341158" y="73274"/>
                  <a:pt x="3350579" y="56994"/>
                  <a:pt x="3365369" y="47134"/>
                </a:cubicBezTo>
                <a:cubicBezTo>
                  <a:pt x="3417569" y="12334"/>
                  <a:pt x="3429561" y="12233"/>
                  <a:pt x="3478491" y="0"/>
                </a:cubicBezTo>
                <a:cubicBezTo>
                  <a:pt x="3613600" y="9651"/>
                  <a:pt x="3566362" y="9427"/>
                  <a:pt x="3619893" y="94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14F7AED1-9996-4B51-B815-ABD60F7C8786}"/>
              </a:ext>
            </a:extLst>
          </p:cNvPr>
          <p:cNvSpPr/>
          <p:nvPr/>
        </p:nvSpPr>
        <p:spPr>
          <a:xfrm>
            <a:off x="1223635" y="2660453"/>
            <a:ext cx="3667026" cy="659876"/>
          </a:xfrm>
          <a:custGeom>
            <a:avLst/>
            <a:gdLst>
              <a:gd name="connsiteX0" fmla="*/ 0 w 3667026"/>
              <a:gd name="connsiteY0" fmla="*/ 0 h 659876"/>
              <a:gd name="connsiteX1" fmla="*/ 282804 w 3667026"/>
              <a:gd name="connsiteY1" fmla="*/ 141402 h 659876"/>
              <a:gd name="connsiteX2" fmla="*/ 386499 w 3667026"/>
              <a:gd name="connsiteY2" fmla="*/ 179109 h 659876"/>
              <a:gd name="connsiteX3" fmla="*/ 603315 w 3667026"/>
              <a:gd name="connsiteY3" fmla="*/ 273377 h 659876"/>
              <a:gd name="connsiteX4" fmla="*/ 725864 w 3667026"/>
              <a:gd name="connsiteY4" fmla="*/ 311084 h 659876"/>
              <a:gd name="connsiteX5" fmla="*/ 961534 w 3667026"/>
              <a:gd name="connsiteY5" fmla="*/ 405352 h 659876"/>
              <a:gd name="connsiteX6" fmla="*/ 1074655 w 3667026"/>
              <a:gd name="connsiteY6" fmla="*/ 433633 h 659876"/>
              <a:gd name="connsiteX7" fmla="*/ 1178350 w 3667026"/>
              <a:gd name="connsiteY7" fmla="*/ 480767 h 659876"/>
              <a:gd name="connsiteX8" fmla="*/ 1282045 w 3667026"/>
              <a:gd name="connsiteY8" fmla="*/ 509047 h 659876"/>
              <a:gd name="connsiteX9" fmla="*/ 1376313 w 3667026"/>
              <a:gd name="connsiteY9" fmla="*/ 537328 h 659876"/>
              <a:gd name="connsiteX10" fmla="*/ 1461154 w 3667026"/>
              <a:gd name="connsiteY10" fmla="*/ 565608 h 659876"/>
              <a:gd name="connsiteX11" fmla="*/ 1508288 w 3667026"/>
              <a:gd name="connsiteY11" fmla="*/ 575035 h 659876"/>
              <a:gd name="connsiteX12" fmla="*/ 1611983 w 3667026"/>
              <a:gd name="connsiteY12" fmla="*/ 593889 h 659876"/>
              <a:gd name="connsiteX13" fmla="*/ 1772239 w 3667026"/>
              <a:gd name="connsiteY13" fmla="*/ 622169 h 659876"/>
              <a:gd name="connsiteX14" fmla="*/ 2139884 w 3667026"/>
              <a:gd name="connsiteY14" fmla="*/ 631596 h 659876"/>
              <a:gd name="connsiteX15" fmla="*/ 2177591 w 3667026"/>
              <a:gd name="connsiteY15" fmla="*/ 641023 h 659876"/>
              <a:gd name="connsiteX16" fmla="*/ 2205872 w 3667026"/>
              <a:gd name="connsiteY16" fmla="*/ 650449 h 659876"/>
              <a:gd name="connsiteX17" fmla="*/ 2262433 w 3667026"/>
              <a:gd name="connsiteY17" fmla="*/ 659876 h 659876"/>
              <a:gd name="connsiteX18" fmla="*/ 2403835 w 3667026"/>
              <a:gd name="connsiteY18" fmla="*/ 650449 h 659876"/>
              <a:gd name="connsiteX19" fmla="*/ 2488676 w 3667026"/>
              <a:gd name="connsiteY19" fmla="*/ 622169 h 659876"/>
              <a:gd name="connsiteX20" fmla="*/ 2535810 w 3667026"/>
              <a:gd name="connsiteY20" fmla="*/ 612742 h 659876"/>
              <a:gd name="connsiteX21" fmla="*/ 2620651 w 3667026"/>
              <a:gd name="connsiteY21" fmla="*/ 593889 h 659876"/>
              <a:gd name="connsiteX22" fmla="*/ 2762053 w 3667026"/>
              <a:gd name="connsiteY22" fmla="*/ 584462 h 659876"/>
              <a:gd name="connsiteX23" fmla="*/ 2837468 w 3667026"/>
              <a:gd name="connsiteY23" fmla="*/ 565608 h 659876"/>
              <a:gd name="connsiteX24" fmla="*/ 2903455 w 3667026"/>
              <a:gd name="connsiteY24" fmla="*/ 556181 h 659876"/>
              <a:gd name="connsiteX25" fmla="*/ 2960016 w 3667026"/>
              <a:gd name="connsiteY25" fmla="*/ 546755 h 659876"/>
              <a:gd name="connsiteX26" fmla="*/ 3007150 w 3667026"/>
              <a:gd name="connsiteY26" fmla="*/ 527901 h 659876"/>
              <a:gd name="connsiteX27" fmla="*/ 3044857 w 3667026"/>
              <a:gd name="connsiteY27" fmla="*/ 518474 h 659876"/>
              <a:gd name="connsiteX28" fmla="*/ 3082565 w 3667026"/>
              <a:gd name="connsiteY28" fmla="*/ 499620 h 659876"/>
              <a:gd name="connsiteX29" fmla="*/ 3120272 w 3667026"/>
              <a:gd name="connsiteY29" fmla="*/ 490194 h 659876"/>
              <a:gd name="connsiteX30" fmla="*/ 3148552 w 3667026"/>
              <a:gd name="connsiteY30" fmla="*/ 480767 h 659876"/>
              <a:gd name="connsiteX31" fmla="*/ 3487917 w 3667026"/>
              <a:gd name="connsiteY31" fmla="*/ 499620 h 659876"/>
              <a:gd name="connsiteX32" fmla="*/ 3516198 w 3667026"/>
              <a:gd name="connsiteY32" fmla="*/ 509047 h 659876"/>
              <a:gd name="connsiteX33" fmla="*/ 3667026 w 3667026"/>
              <a:gd name="connsiteY33" fmla="*/ 518474 h 6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67026" h="659876">
                <a:moveTo>
                  <a:pt x="0" y="0"/>
                </a:moveTo>
                <a:cubicBezTo>
                  <a:pt x="94268" y="47134"/>
                  <a:pt x="187178" y="97088"/>
                  <a:pt x="282804" y="141402"/>
                </a:cubicBezTo>
                <a:cubicBezTo>
                  <a:pt x="316174" y="156866"/>
                  <a:pt x="352490" y="165105"/>
                  <a:pt x="386499" y="179109"/>
                </a:cubicBezTo>
                <a:cubicBezTo>
                  <a:pt x="459371" y="209115"/>
                  <a:pt x="527992" y="250201"/>
                  <a:pt x="603315" y="273377"/>
                </a:cubicBezTo>
                <a:cubicBezTo>
                  <a:pt x="644165" y="285946"/>
                  <a:pt x="685760" y="296309"/>
                  <a:pt x="725864" y="311084"/>
                </a:cubicBezTo>
                <a:cubicBezTo>
                  <a:pt x="805255" y="340333"/>
                  <a:pt x="879452" y="384831"/>
                  <a:pt x="961534" y="405352"/>
                </a:cubicBezTo>
                <a:cubicBezTo>
                  <a:pt x="999241" y="414779"/>
                  <a:pt x="1037945" y="420864"/>
                  <a:pt x="1074655" y="433633"/>
                </a:cubicBezTo>
                <a:cubicBezTo>
                  <a:pt x="1110516" y="446106"/>
                  <a:pt x="1142668" y="467792"/>
                  <a:pt x="1178350" y="480767"/>
                </a:cubicBezTo>
                <a:cubicBezTo>
                  <a:pt x="1212020" y="493011"/>
                  <a:pt x="1247596" y="499204"/>
                  <a:pt x="1282045" y="509047"/>
                </a:cubicBezTo>
                <a:cubicBezTo>
                  <a:pt x="1313589" y="518060"/>
                  <a:pt x="1345030" y="527449"/>
                  <a:pt x="1376313" y="537328"/>
                </a:cubicBezTo>
                <a:cubicBezTo>
                  <a:pt x="1404739" y="546305"/>
                  <a:pt x="1432491" y="557419"/>
                  <a:pt x="1461154" y="565608"/>
                </a:cubicBezTo>
                <a:cubicBezTo>
                  <a:pt x="1476560" y="570010"/>
                  <a:pt x="1492647" y="571559"/>
                  <a:pt x="1508288" y="575035"/>
                </a:cubicBezTo>
                <a:cubicBezTo>
                  <a:pt x="1652582" y="607101"/>
                  <a:pt x="1387348" y="553047"/>
                  <a:pt x="1611983" y="593889"/>
                </a:cubicBezTo>
                <a:cubicBezTo>
                  <a:pt x="1699646" y="609827"/>
                  <a:pt x="1605432" y="612545"/>
                  <a:pt x="1772239" y="622169"/>
                </a:cubicBezTo>
                <a:cubicBezTo>
                  <a:pt x="1894624" y="629230"/>
                  <a:pt x="2017336" y="628454"/>
                  <a:pt x="2139884" y="631596"/>
                </a:cubicBezTo>
                <a:cubicBezTo>
                  <a:pt x="2152453" y="634738"/>
                  <a:pt x="2165134" y="637464"/>
                  <a:pt x="2177591" y="641023"/>
                </a:cubicBezTo>
                <a:cubicBezTo>
                  <a:pt x="2187146" y="643753"/>
                  <a:pt x="2196172" y="648293"/>
                  <a:pt x="2205872" y="650449"/>
                </a:cubicBezTo>
                <a:cubicBezTo>
                  <a:pt x="2224531" y="654595"/>
                  <a:pt x="2243579" y="656734"/>
                  <a:pt x="2262433" y="659876"/>
                </a:cubicBezTo>
                <a:cubicBezTo>
                  <a:pt x="2309567" y="656734"/>
                  <a:pt x="2356856" y="655394"/>
                  <a:pt x="2403835" y="650449"/>
                </a:cubicBezTo>
                <a:cubicBezTo>
                  <a:pt x="2440998" y="646537"/>
                  <a:pt x="2451665" y="633273"/>
                  <a:pt x="2488676" y="622169"/>
                </a:cubicBezTo>
                <a:cubicBezTo>
                  <a:pt x="2504023" y="617565"/>
                  <a:pt x="2520169" y="616218"/>
                  <a:pt x="2535810" y="612742"/>
                </a:cubicBezTo>
                <a:cubicBezTo>
                  <a:pt x="2561583" y="607014"/>
                  <a:pt x="2594794" y="596475"/>
                  <a:pt x="2620651" y="593889"/>
                </a:cubicBezTo>
                <a:cubicBezTo>
                  <a:pt x="2667655" y="589189"/>
                  <a:pt x="2714919" y="587604"/>
                  <a:pt x="2762053" y="584462"/>
                </a:cubicBezTo>
                <a:cubicBezTo>
                  <a:pt x="2787191" y="578177"/>
                  <a:pt x="2812059" y="570690"/>
                  <a:pt x="2837468" y="565608"/>
                </a:cubicBezTo>
                <a:cubicBezTo>
                  <a:pt x="2859255" y="561250"/>
                  <a:pt x="2881494" y="559559"/>
                  <a:pt x="2903455" y="556181"/>
                </a:cubicBezTo>
                <a:cubicBezTo>
                  <a:pt x="2922346" y="553275"/>
                  <a:pt x="2941162" y="549897"/>
                  <a:pt x="2960016" y="546755"/>
                </a:cubicBezTo>
                <a:cubicBezTo>
                  <a:pt x="2975727" y="540470"/>
                  <a:pt x="2991097" y="533252"/>
                  <a:pt x="3007150" y="527901"/>
                </a:cubicBezTo>
                <a:cubicBezTo>
                  <a:pt x="3019441" y="523804"/>
                  <a:pt x="3032726" y="523023"/>
                  <a:pt x="3044857" y="518474"/>
                </a:cubicBezTo>
                <a:cubicBezTo>
                  <a:pt x="3058015" y="513540"/>
                  <a:pt x="3069407" y="504554"/>
                  <a:pt x="3082565" y="499620"/>
                </a:cubicBezTo>
                <a:cubicBezTo>
                  <a:pt x="3094696" y="495071"/>
                  <a:pt x="3107815" y="493753"/>
                  <a:pt x="3120272" y="490194"/>
                </a:cubicBezTo>
                <a:cubicBezTo>
                  <a:pt x="3129826" y="487464"/>
                  <a:pt x="3139125" y="483909"/>
                  <a:pt x="3148552" y="480767"/>
                </a:cubicBezTo>
                <a:cubicBezTo>
                  <a:pt x="3315656" y="485989"/>
                  <a:pt x="3371607" y="466390"/>
                  <a:pt x="3487917" y="499620"/>
                </a:cubicBezTo>
                <a:cubicBezTo>
                  <a:pt x="3497472" y="502350"/>
                  <a:pt x="3506316" y="508007"/>
                  <a:pt x="3516198" y="509047"/>
                </a:cubicBezTo>
                <a:cubicBezTo>
                  <a:pt x="3566295" y="514321"/>
                  <a:pt x="3667026" y="518474"/>
                  <a:pt x="3667026" y="51847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1135EBCF-C3E5-4165-9005-C8DE80E61011}"/>
              </a:ext>
            </a:extLst>
          </p:cNvPr>
          <p:cNvSpPr/>
          <p:nvPr/>
        </p:nvSpPr>
        <p:spPr>
          <a:xfrm>
            <a:off x="1233061" y="2669880"/>
            <a:ext cx="3733015" cy="1121789"/>
          </a:xfrm>
          <a:custGeom>
            <a:avLst/>
            <a:gdLst>
              <a:gd name="connsiteX0" fmla="*/ 0 w 3733015"/>
              <a:gd name="connsiteY0" fmla="*/ 0 h 1470581"/>
              <a:gd name="connsiteX1" fmla="*/ 9427 w 3733015"/>
              <a:gd name="connsiteY1" fmla="*/ 84841 h 1470581"/>
              <a:gd name="connsiteX2" fmla="*/ 56561 w 3733015"/>
              <a:gd name="connsiteY2" fmla="*/ 141402 h 1470581"/>
              <a:gd name="connsiteX3" fmla="*/ 84842 w 3733015"/>
              <a:gd name="connsiteY3" fmla="*/ 179109 h 1470581"/>
              <a:gd name="connsiteX4" fmla="*/ 150829 w 3733015"/>
              <a:gd name="connsiteY4" fmla="*/ 216816 h 1470581"/>
              <a:gd name="connsiteX5" fmla="*/ 197963 w 3733015"/>
              <a:gd name="connsiteY5" fmla="*/ 245097 h 1470581"/>
              <a:gd name="connsiteX6" fmla="*/ 292231 w 3733015"/>
              <a:gd name="connsiteY6" fmla="*/ 301657 h 1470581"/>
              <a:gd name="connsiteX7" fmla="*/ 386499 w 3733015"/>
              <a:gd name="connsiteY7" fmla="*/ 377072 h 1470581"/>
              <a:gd name="connsiteX8" fmla="*/ 424207 w 3733015"/>
              <a:gd name="connsiteY8" fmla="*/ 405352 h 1470581"/>
              <a:gd name="connsiteX9" fmla="*/ 471341 w 3733015"/>
              <a:gd name="connsiteY9" fmla="*/ 443059 h 1470581"/>
              <a:gd name="connsiteX10" fmla="*/ 499621 w 3733015"/>
              <a:gd name="connsiteY10" fmla="*/ 471340 h 1470581"/>
              <a:gd name="connsiteX11" fmla="*/ 537328 w 3733015"/>
              <a:gd name="connsiteY11" fmla="*/ 490193 h 1470581"/>
              <a:gd name="connsiteX12" fmla="*/ 575036 w 3733015"/>
              <a:gd name="connsiteY12" fmla="*/ 527901 h 1470581"/>
              <a:gd name="connsiteX13" fmla="*/ 659877 w 3733015"/>
              <a:gd name="connsiteY13" fmla="*/ 565608 h 1470581"/>
              <a:gd name="connsiteX14" fmla="*/ 707011 w 3733015"/>
              <a:gd name="connsiteY14" fmla="*/ 593888 h 1470581"/>
              <a:gd name="connsiteX15" fmla="*/ 782425 w 3733015"/>
              <a:gd name="connsiteY15" fmla="*/ 631596 h 1470581"/>
              <a:gd name="connsiteX16" fmla="*/ 848413 w 3733015"/>
              <a:gd name="connsiteY16" fmla="*/ 669303 h 1470581"/>
              <a:gd name="connsiteX17" fmla="*/ 876693 w 3733015"/>
              <a:gd name="connsiteY17" fmla="*/ 678730 h 1470581"/>
              <a:gd name="connsiteX18" fmla="*/ 952108 w 3733015"/>
              <a:gd name="connsiteY18" fmla="*/ 725864 h 1470581"/>
              <a:gd name="connsiteX19" fmla="*/ 1018095 w 3733015"/>
              <a:gd name="connsiteY19" fmla="*/ 772998 h 1470581"/>
              <a:gd name="connsiteX20" fmla="*/ 1102937 w 3733015"/>
              <a:gd name="connsiteY20" fmla="*/ 801278 h 1470581"/>
              <a:gd name="connsiteX21" fmla="*/ 1178351 w 3733015"/>
              <a:gd name="connsiteY21" fmla="*/ 838985 h 1470581"/>
              <a:gd name="connsiteX22" fmla="*/ 1225485 w 3733015"/>
              <a:gd name="connsiteY22" fmla="*/ 857839 h 1470581"/>
              <a:gd name="connsiteX23" fmla="*/ 1291473 w 3733015"/>
              <a:gd name="connsiteY23" fmla="*/ 895546 h 1470581"/>
              <a:gd name="connsiteX24" fmla="*/ 1348033 w 3733015"/>
              <a:gd name="connsiteY24" fmla="*/ 904973 h 1470581"/>
              <a:gd name="connsiteX25" fmla="*/ 1395167 w 3733015"/>
              <a:gd name="connsiteY25" fmla="*/ 914400 h 1470581"/>
              <a:gd name="connsiteX26" fmla="*/ 1451728 w 3733015"/>
              <a:gd name="connsiteY26" fmla="*/ 933253 h 1470581"/>
              <a:gd name="connsiteX27" fmla="*/ 1611984 w 3733015"/>
              <a:gd name="connsiteY27" fmla="*/ 952107 h 1470581"/>
              <a:gd name="connsiteX28" fmla="*/ 1659118 w 3733015"/>
              <a:gd name="connsiteY28" fmla="*/ 961534 h 1470581"/>
              <a:gd name="connsiteX29" fmla="*/ 1706252 w 3733015"/>
              <a:gd name="connsiteY29" fmla="*/ 989814 h 1470581"/>
              <a:gd name="connsiteX30" fmla="*/ 1753386 w 3733015"/>
              <a:gd name="connsiteY30" fmla="*/ 999241 h 1470581"/>
              <a:gd name="connsiteX31" fmla="*/ 1791093 w 3733015"/>
              <a:gd name="connsiteY31" fmla="*/ 1008668 h 1470581"/>
              <a:gd name="connsiteX32" fmla="*/ 1913642 w 3733015"/>
              <a:gd name="connsiteY32" fmla="*/ 1046375 h 1470581"/>
              <a:gd name="connsiteX33" fmla="*/ 2007910 w 3733015"/>
              <a:gd name="connsiteY33" fmla="*/ 1084082 h 1470581"/>
              <a:gd name="connsiteX34" fmla="*/ 2130458 w 3733015"/>
              <a:gd name="connsiteY34" fmla="*/ 1102936 h 1470581"/>
              <a:gd name="connsiteX35" fmla="*/ 2337848 w 3733015"/>
              <a:gd name="connsiteY35" fmla="*/ 1187777 h 1470581"/>
              <a:gd name="connsiteX36" fmla="*/ 2507530 w 3733015"/>
              <a:gd name="connsiteY36" fmla="*/ 1234911 h 1470581"/>
              <a:gd name="connsiteX37" fmla="*/ 2648932 w 3733015"/>
              <a:gd name="connsiteY37" fmla="*/ 1291472 h 1470581"/>
              <a:gd name="connsiteX38" fmla="*/ 2714920 w 3733015"/>
              <a:gd name="connsiteY38" fmla="*/ 1300899 h 1470581"/>
              <a:gd name="connsiteX39" fmla="*/ 2780908 w 3733015"/>
              <a:gd name="connsiteY39" fmla="*/ 1319752 h 1470581"/>
              <a:gd name="connsiteX40" fmla="*/ 2818615 w 3733015"/>
              <a:gd name="connsiteY40" fmla="*/ 1338606 h 1470581"/>
              <a:gd name="connsiteX41" fmla="*/ 2846895 w 3733015"/>
              <a:gd name="connsiteY41" fmla="*/ 1348033 h 1470581"/>
              <a:gd name="connsiteX42" fmla="*/ 2884603 w 3733015"/>
              <a:gd name="connsiteY42" fmla="*/ 1366886 h 1470581"/>
              <a:gd name="connsiteX43" fmla="*/ 2941163 w 3733015"/>
              <a:gd name="connsiteY43" fmla="*/ 1385740 h 1470581"/>
              <a:gd name="connsiteX44" fmla="*/ 2978871 w 3733015"/>
              <a:gd name="connsiteY44" fmla="*/ 1404593 h 1470581"/>
              <a:gd name="connsiteX45" fmla="*/ 3026005 w 3733015"/>
              <a:gd name="connsiteY45" fmla="*/ 1432874 h 1470581"/>
              <a:gd name="connsiteX46" fmla="*/ 3054285 w 3733015"/>
              <a:gd name="connsiteY46" fmla="*/ 1442301 h 1470581"/>
              <a:gd name="connsiteX47" fmla="*/ 3148553 w 3733015"/>
              <a:gd name="connsiteY47" fmla="*/ 1461154 h 1470581"/>
              <a:gd name="connsiteX48" fmla="*/ 3186260 w 3733015"/>
              <a:gd name="connsiteY48" fmla="*/ 1470581 h 1470581"/>
              <a:gd name="connsiteX49" fmla="*/ 3384223 w 3733015"/>
              <a:gd name="connsiteY49" fmla="*/ 1461154 h 1470581"/>
              <a:gd name="connsiteX50" fmla="*/ 3412504 w 3733015"/>
              <a:gd name="connsiteY50" fmla="*/ 1432874 h 1470581"/>
              <a:gd name="connsiteX51" fmla="*/ 3431357 w 3733015"/>
              <a:gd name="connsiteY51" fmla="*/ 1395167 h 1470581"/>
              <a:gd name="connsiteX52" fmla="*/ 3450211 w 3733015"/>
              <a:gd name="connsiteY52" fmla="*/ 1366886 h 1470581"/>
              <a:gd name="connsiteX53" fmla="*/ 3469064 w 3733015"/>
              <a:gd name="connsiteY53" fmla="*/ 1329179 h 1470581"/>
              <a:gd name="connsiteX54" fmla="*/ 3506772 w 3733015"/>
              <a:gd name="connsiteY54" fmla="*/ 1272618 h 1470581"/>
              <a:gd name="connsiteX55" fmla="*/ 3733015 w 3733015"/>
              <a:gd name="connsiteY55" fmla="*/ 1263191 h 147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33015" h="1470581">
                <a:moveTo>
                  <a:pt x="0" y="0"/>
                </a:moveTo>
                <a:cubicBezTo>
                  <a:pt x="3142" y="28280"/>
                  <a:pt x="2526" y="57236"/>
                  <a:pt x="9427" y="84841"/>
                </a:cubicBezTo>
                <a:cubicBezTo>
                  <a:pt x="14329" y="104447"/>
                  <a:pt x="45390" y="128369"/>
                  <a:pt x="56561" y="141402"/>
                </a:cubicBezTo>
                <a:cubicBezTo>
                  <a:pt x="66786" y="153331"/>
                  <a:pt x="73732" y="167999"/>
                  <a:pt x="84842" y="179109"/>
                </a:cubicBezTo>
                <a:cubicBezTo>
                  <a:pt x="99660" y="193927"/>
                  <a:pt x="134189" y="207571"/>
                  <a:pt x="150829" y="216816"/>
                </a:cubicBezTo>
                <a:cubicBezTo>
                  <a:pt x="166846" y="225714"/>
                  <a:pt x="182953" y="234590"/>
                  <a:pt x="197963" y="245097"/>
                </a:cubicBezTo>
                <a:cubicBezTo>
                  <a:pt x="278424" y="301420"/>
                  <a:pt x="209500" y="268566"/>
                  <a:pt x="292231" y="301657"/>
                </a:cubicBezTo>
                <a:lnTo>
                  <a:pt x="386499" y="377072"/>
                </a:lnTo>
                <a:cubicBezTo>
                  <a:pt x="398853" y="386779"/>
                  <a:pt x="411805" y="395706"/>
                  <a:pt x="424207" y="405352"/>
                </a:cubicBezTo>
                <a:cubicBezTo>
                  <a:pt x="440089" y="417705"/>
                  <a:pt x="457114" y="428832"/>
                  <a:pt x="471341" y="443059"/>
                </a:cubicBezTo>
                <a:cubicBezTo>
                  <a:pt x="480768" y="452486"/>
                  <a:pt x="488773" y="463591"/>
                  <a:pt x="499621" y="471340"/>
                </a:cubicBezTo>
                <a:cubicBezTo>
                  <a:pt x="511056" y="479508"/>
                  <a:pt x="524759" y="483909"/>
                  <a:pt x="537328" y="490193"/>
                </a:cubicBezTo>
                <a:cubicBezTo>
                  <a:pt x="549897" y="502762"/>
                  <a:pt x="560815" y="517236"/>
                  <a:pt x="575036" y="527901"/>
                </a:cubicBezTo>
                <a:cubicBezTo>
                  <a:pt x="595023" y="542891"/>
                  <a:pt x="639260" y="555299"/>
                  <a:pt x="659877" y="565608"/>
                </a:cubicBezTo>
                <a:cubicBezTo>
                  <a:pt x="676265" y="573802"/>
                  <a:pt x="690879" y="585201"/>
                  <a:pt x="707011" y="593888"/>
                </a:cubicBezTo>
                <a:cubicBezTo>
                  <a:pt x="731757" y="607213"/>
                  <a:pt x="759040" y="616007"/>
                  <a:pt x="782425" y="631596"/>
                </a:cubicBezTo>
                <a:cubicBezTo>
                  <a:pt x="810825" y="650528"/>
                  <a:pt x="814928" y="654952"/>
                  <a:pt x="848413" y="669303"/>
                </a:cubicBezTo>
                <a:cubicBezTo>
                  <a:pt x="857546" y="673217"/>
                  <a:pt x="867266" y="675588"/>
                  <a:pt x="876693" y="678730"/>
                </a:cubicBezTo>
                <a:cubicBezTo>
                  <a:pt x="983509" y="758841"/>
                  <a:pt x="848588" y="661165"/>
                  <a:pt x="952108" y="725864"/>
                </a:cubicBezTo>
                <a:cubicBezTo>
                  <a:pt x="969177" y="736532"/>
                  <a:pt x="998161" y="763031"/>
                  <a:pt x="1018095" y="772998"/>
                </a:cubicBezTo>
                <a:cubicBezTo>
                  <a:pt x="1053590" y="790746"/>
                  <a:pt x="1066935" y="792277"/>
                  <a:pt x="1102937" y="801278"/>
                </a:cubicBezTo>
                <a:cubicBezTo>
                  <a:pt x="1128075" y="813847"/>
                  <a:pt x="1152256" y="828547"/>
                  <a:pt x="1178351" y="838985"/>
                </a:cubicBezTo>
                <a:cubicBezTo>
                  <a:pt x="1194062" y="845270"/>
                  <a:pt x="1210350" y="850271"/>
                  <a:pt x="1225485" y="857839"/>
                </a:cubicBezTo>
                <a:cubicBezTo>
                  <a:pt x="1260198" y="875195"/>
                  <a:pt x="1250156" y="883151"/>
                  <a:pt x="1291473" y="895546"/>
                </a:cubicBezTo>
                <a:cubicBezTo>
                  <a:pt x="1309780" y="901038"/>
                  <a:pt x="1329228" y="901554"/>
                  <a:pt x="1348033" y="904973"/>
                </a:cubicBezTo>
                <a:cubicBezTo>
                  <a:pt x="1363797" y="907839"/>
                  <a:pt x="1379709" y="910184"/>
                  <a:pt x="1395167" y="914400"/>
                </a:cubicBezTo>
                <a:cubicBezTo>
                  <a:pt x="1414340" y="919629"/>
                  <a:pt x="1432363" y="928784"/>
                  <a:pt x="1451728" y="933253"/>
                </a:cubicBezTo>
                <a:cubicBezTo>
                  <a:pt x="1489249" y="941912"/>
                  <a:pt x="1580497" y="947909"/>
                  <a:pt x="1611984" y="952107"/>
                </a:cubicBezTo>
                <a:cubicBezTo>
                  <a:pt x="1627866" y="954225"/>
                  <a:pt x="1643407" y="958392"/>
                  <a:pt x="1659118" y="961534"/>
                </a:cubicBezTo>
                <a:cubicBezTo>
                  <a:pt x="1674829" y="970961"/>
                  <a:pt x="1689240" y="983009"/>
                  <a:pt x="1706252" y="989814"/>
                </a:cubicBezTo>
                <a:cubicBezTo>
                  <a:pt x="1721129" y="995765"/>
                  <a:pt x="1737745" y="995765"/>
                  <a:pt x="1753386" y="999241"/>
                </a:cubicBezTo>
                <a:cubicBezTo>
                  <a:pt x="1766033" y="1002052"/>
                  <a:pt x="1778917" y="1004240"/>
                  <a:pt x="1791093" y="1008668"/>
                </a:cubicBezTo>
                <a:cubicBezTo>
                  <a:pt x="1902194" y="1049068"/>
                  <a:pt x="1811476" y="1029347"/>
                  <a:pt x="1913642" y="1046375"/>
                </a:cubicBezTo>
                <a:cubicBezTo>
                  <a:pt x="1945065" y="1058944"/>
                  <a:pt x="1974407" y="1079296"/>
                  <a:pt x="2007910" y="1084082"/>
                </a:cubicBezTo>
                <a:cubicBezTo>
                  <a:pt x="2092819" y="1096212"/>
                  <a:pt x="2051980" y="1089856"/>
                  <a:pt x="2130458" y="1102936"/>
                </a:cubicBezTo>
                <a:cubicBezTo>
                  <a:pt x="2158190" y="1114821"/>
                  <a:pt x="2289936" y="1173685"/>
                  <a:pt x="2337848" y="1187777"/>
                </a:cubicBezTo>
                <a:cubicBezTo>
                  <a:pt x="2460422" y="1223828"/>
                  <a:pt x="2386322" y="1186429"/>
                  <a:pt x="2507530" y="1234911"/>
                </a:cubicBezTo>
                <a:cubicBezTo>
                  <a:pt x="2605050" y="1273919"/>
                  <a:pt x="2523876" y="1260207"/>
                  <a:pt x="2648932" y="1291472"/>
                </a:cubicBezTo>
                <a:cubicBezTo>
                  <a:pt x="2670488" y="1296861"/>
                  <a:pt x="2693059" y="1296924"/>
                  <a:pt x="2714920" y="1300899"/>
                </a:cubicBezTo>
                <a:cubicBezTo>
                  <a:pt x="2728771" y="1303417"/>
                  <a:pt x="2766028" y="1313375"/>
                  <a:pt x="2780908" y="1319752"/>
                </a:cubicBezTo>
                <a:cubicBezTo>
                  <a:pt x="2793824" y="1325288"/>
                  <a:pt x="2805699" y="1333070"/>
                  <a:pt x="2818615" y="1338606"/>
                </a:cubicBezTo>
                <a:cubicBezTo>
                  <a:pt x="2827748" y="1342520"/>
                  <a:pt x="2837762" y="1344119"/>
                  <a:pt x="2846895" y="1348033"/>
                </a:cubicBezTo>
                <a:cubicBezTo>
                  <a:pt x="2859812" y="1353569"/>
                  <a:pt x="2871555" y="1361667"/>
                  <a:pt x="2884603" y="1366886"/>
                </a:cubicBezTo>
                <a:cubicBezTo>
                  <a:pt x="2903055" y="1374267"/>
                  <a:pt x="2923388" y="1376853"/>
                  <a:pt x="2941163" y="1385740"/>
                </a:cubicBezTo>
                <a:cubicBezTo>
                  <a:pt x="2953732" y="1392024"/>
                  <a:pt x="2966587" y="1397768"/>
                  <a:pt x="2978871" y="1404593"/>
                </a:cubicBezTo>
                <a:cubicBezTo>
                  <a:pt x="2994888" y="1413491"/>
                  <a:pt x="3009617" y="1424680"/>
                  <a:pt x="3026005" y="1432874"/>
                </a:cubicBezTo>
                <a:cubicBezTo>
                  <a:pt x="3034893" y="1437318"/>
                  <a:pt x="3044603" y="1440067"/>
                  <a:pt x="3054285" y="1442301"/>
                </a:cubicBezTo>
                <a:cubicBezTo>
                  <a:pt x="3085509" y="1449507"/>
                  <a:pt x="3117465" y="1453382"/>
                  <a:pt x="3148553" y="1461154"/>
                </a:cubicBezTo>
                <a:lnTo>
                  <a:pt x="3186260" y="1470581"/>
                </a:lnTo>
                <a:cubicBezTo>
                  <a:pt x="3252248" y="1467439"/>
                  <a:pt x="3319059" y="1472015"/>
                  <a:pt x="3384223" y="1461154"/>
                </a:cubicBezTo>
                <a:cubicBezTo>
                  <a:pt x="3397373" y="1458962"/>
                  <a:pt x="3404755" y="1443722"/>
                  <a:pt x="3412504" y="1432874"/>
                </a:cubicBezTo>
                <a:cubicBezTo>
                  <a:pt x="3420672" y="1421439"/>
                  <a:pt x="3424385" y="1407368"/>
                  <a:pt x="3431357" y="1395167"/>
                </a:cubicBezTo>
                <a:cubicBezTo>
                  <a:pt x="3436978" y="1385330"/>
                  <a:pt x="3444590" y="1376723"/>
                  <a:pt x="3450211" y="1366886"/>
                </a:cubicBezTo>
                <a:cubicBezTo>
                  <a:pt x="3457183" y="1354685"/>
                  <a:pt x="3461834" y="1341229"/>
                  <a:pt x="3469064" y="1329179"/>
                </a:cubicBezTo>
                <a:cubicBezTo>
                  <a:pt x="3480722" y="1309749"/>
                  <a:pt x="3485275" y="1279784"/>
                  <a:pt x="3506772" y="1272618"/>
                </a:cubicBezTo>
                <a:cubicBezTo>
                  <a:pt x="3597653" y="1242323"/>
                  <a:pt x="3525115" y="1263191"/>
                  <a:pt x="3733015" y="126319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F211F75A-E4A5-4AFA-94D8-3EB4E80DE587}"/>
              </a:ext>
            </a:extLst>
          </p:cNvPr>
          <p:cNvSpPr/>
          <p:nvPr/>
        </p:nvSpPr>
        <p:spPr>
          <a:xfrm>
            <a:off x="1214208" y="2641599"/>
            <a:ext cx="3704734" cy="245209"/>
          </a:xfrm>
          <a:custGeom>
            <a:avLst/>
            <a:gdLst>
              <a:gd name="connsiteX0" fmla="*/ 0 w 3704734"/>
              <a:gd name="connsiteY0" fmla="*/ 0 h 245209"/>
              <a:gd name="connsiteX1" fmla="*/ 65987 w 3704734"/>
              <a:gd name="connsiteY1" fmla="*/ 9427 h 245209"/>
              <a:gd name="connsiteX2" fmla="*/ 546754 w 3704734"/>
              <a:gd name="connsiteY2" fmla="*/ 37707 h 245209"/>
              <a:gd name="connsiteX3" fmla="*/ 744717 w 3704734"/>
              <a:gd name="connsiteY3" fmla="*/ 56561 h 245209"/>
              <a:gd name="connsiteX4" fmla="*/ 820132 w 3704734"/>
              <a:gd name="connsiteY4" fmla="*/ 65988 h 245209"/>
              <a:gd name="connsiteX5" fmla="*/ 886119 w 3704734"/>
              <a:gd name="connsiteY5" fmla="*/ 84842 h 245209"/>
              <a:gd name="connsiteX6" fmla="*/ 942680 w 3704734"/>
              <a:gd name="connsiteY6" fmla="*/ 94268 h 245209"/>
              <a:gd name="connsiteX7" fmla="*/ 989814 w 3704734"/>
              <a:gd name="connsiteY7" fmla="*/ 103695 h 245209"/>
              <a:gd name="connsiteX8" fmla="*/ 1018095 w 3704734"/>
              <a:gd name="connsiteY8" fmla="*/ 113122 h 245209"/>
              <a:gd name="connsiteX9" fmla="*/ 1168924 w 3704734"/>
              <a:gd name="connsiteY9" fmla="*/ 131976 h 245209"/>
              <a:gd name="connsiteX10" fmla="*/ 1545996 w 3704734"/>
              <a:gd name="connsiteY10" fmla="*/ 160256 h 245209"/>
              <a:gd name="connsiteX11" fmla="*/ 1649691 w 3704734"/>
              <a:gd name="connsiteY11" fmla="*/ 169683 h 245209"/>
              <a:gd name="connsiteX12" fmla="*/ 1725105 w 3704734"/>
              <a:gd name="connsiteY12" fmla="*/ 179110 h 245209"/>
              <a:gd name="connsiteX13" fmla="*/ 2337847 w 3704734"/>
              <a:gd name="connsiteY13" fmla="*/ 188536 h 245209"/>
              <a:gd name="connsiteX14" fmla="*/ 2441542 w 3704734"/>
              <a:gd name="connsiteY14" fmla="*/ 207390 h 245209"/>
              <a:gd name="connsiteX15" fmla="*/ 2564091 w 3704734"/>
              <a:gd name="connsiteY15" fmla="*/ 226244 h 245209"/>
              <a:gd name="connsiteX16" fmla="*/ 2592371 w 3704734"/>
              <a:gd name="connsiteY16" fmla="*/ 235670 h 245209"/>
              <a:gd name="connsiteX17" fmla="*/ 3195686 w 3704734"/>
              <a:gd name="connsiteY17" fmla="*/ 235670 h 245209"/>
              <a:gd name="connsiteX18" fmla="*/ 3289954 w 3704734"/>
              <a:gd name="connsiteY18" fmla="*/ 207390 h 245209"/>
              <a:gd name="connsiteX19" fmla="*/ 3318235 w 3704734"/>
              <a:gd name="connsiteY19" fmla="*/ 197963 h 245209"/>
              <a:gd name="connsiteX20" fmla="*/ 3365369 w 3704734"/>
              <a:gd name="connsiteY20" fmla="*/ 150829 h 245209"/>
              <a:gd name="connsiteX21" fmla="*/ 3393649 w 3704734"/>
              <a:gd name="connsiteY21" fmla="*/ 122549 h 245209"/>
              <a:gd name="connsiteX22" fmla="*/ 3478491 w 3704734"/>
              <a:gd name="connsiteY22" fmla="*/ 75415 h 245209"/>
              <a:gd name="connsiteX23" fmla="*/ 3704734 w 3704734"/>
              <a:gd name="connsiteY23" fmla="*/ 37707 h 24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04734" h="245209">
                <a:moveTo>
                  <a:pt x="0" y="0"/>
                </a:moveTo>
                <a:cubicBezTo>
                  <a:pt x="21996" y="3142"/>
                  <a:pt x="43854" y="7474"/>
                  <a:pt x="65987" y="9427"/>
                </a:cubicBezTo>
                <a:cubicBezTo>
                  <a:pt x="295504" y="29679"/>
                  <a:pt x="324483" y="28446"/>
                  <a:pt x="546754" y="37707"/>
                </a:cubicBezTo>
                <a:lnTo>
                  <a:pt x="744717" y="56561"/>
                </a:lnTo>
                <a:cubicBezTo>
                  <a:pt x="769916" y="59168"/>
                  <a:pt x="795290" y="61019"/>
                  <a:pt x="820132" y="65988"/>
                </a:cubicBezTo>
                <a:cubicBezTo>
                  <a:pt x="842564" y="70474"/>
                  <a:pt x="863829" y="79698"/>
                  <a:pt x="886119" y="84842"/>
                </a:cubicBezTo>
                <a:cubicBezTo>
                  <a:pt x="904743" y="89140"/>
                  <a:pt x="923875" y="90849"/>
                  <a:pt x="942680" y="94268"/>
                </a:cubicBezTo>
                <a:cubicBezTo>
                  <a:pt x="958444" y="97134"/>
                  <a:pt x="974270" y="99809"/>
                  <a:pt x="989814" y="103695"/>
                </a:cubicBezTo>
                <a:cubicBezTo>
                  <a:pt x="999454" y="106105"/>
                  <a:pt x="1008351" y="111173"/>
                  <a:pt x="1018095" y="113122"/>
                </a:cubicBezTo>
                <a:cubicBezTo>
                  <a:pt x="1049901" y="119483"/>
                  <a:pt x="1141847" y="129175"/>
                  <a:pt x="1168924" y="131976"/>
                </a:cubicBezTo>
                <a:cubicBezTo>
                  <a:pt x="1491992" y="165396"/>
                  <a:pt x="1222727" y="139399"/>
                  <a:pt x="1545996" y="160256"/>
                </a:cubicBezTo>
                <a:cubicBezTo>
                  <a:pt x="1580632" y="162491"/>
                  <a:pt x="1615174" y="166050"/>
                  <a:pt x="1649691" y="169683"/>
                </a:cubicBezTo>
                <a:cubicBezTo>
                  <a:pt x="1674885" y="172335"/>
                  <a:pt x="1699781" y="178416"/>
                  <a:pt x="1725105" y="179110"/>
                </a:cubicBezTo>
                <a:cubicBezTo>
                  <a:pt x="1929300" y="184704"/>
                  <a:pt x="2133600" y="185394"/>
                  <a:pt x="2337847" y="188536"/>
                </a:cubicBezTo>
                <a:cubicBezTo>
                  <a:pt x="2505593" y="212500"/>
                  <a:pt x="2330424" y="185166"/>
                  <a:pt x="2441542" y="207390"/>
                </a:cubicBezTo>
                <a:cubicBezTo>
                  <a:pt x="2474241" y="213930"/>
                  <a:pt x="2532398" y="221716"/>
                  <a:pt x="2564091" y="226244"/>
                </a:cubicBezTo>
                <a:cubicBezTo>
                  <a:pt x="2573518" y="229386"/>
                  <a:pt x="2582466" y="234878"/>
                  <a:pt x="2592371" y="235670"/>
                </a:cubicBezTo>
                <a:cubicBezTo>
                  <a:pt x="2818746" y="253779"/>
                  <a:pt x="2945937" y="241617"/>
                  <a:pt x="3195686" y="235670"/>
                </a:cubicBezTo>
                <a:cubicBezTo>
                  <a:pt x="3252676" y="221424"/>
                  <a:pt x="3221100" y="230342"/>
                  <a:pt x="3289954" y="207390"/>
                </a:cubicBezTo>
                <a:lnTo>
                  <a:pt x="3318235" y="197963"/>
                </a:lnTo>
                <a:cubicBezTo>
                  <a:pt x="3352801" y="146116"/>
                  <a:pt x="3318235" y="190108"/>
                  <a:pt x="3365369" y="150829"/>
                </a:cubicBezTo>
                <a:cubicBezTo>
                  <a:pt x="3375610" y="142294"/>
                  <a:pt x="3383126" y="130734"/>
                  <a:pt x="3393649" y="122549"/>
                </a:cubicBezTo>
                <a:cubicBezTo>
                  <a:pt x="3442270" y="84733"/>
                  <a:pt x="3435821" y="89638"/>
                  <a:pt x="3478491" y="75415"/>
                </a:cubicBezTo>
                <a:cubicBezTo>
                  <a:pt x="3582112" y="6332"/>
                  <a:pt x="3512392" y="37707"/>
                  <a:pt x="3704734" y="3770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/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1D8C9BF-6B16-452E-ABF7-DC3766075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08" y="2453423"/>
                <a:ext cx="10311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/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51BB8ED-55C0-41BE-A77F-681F57523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42" y="3396103"/>
                <a:ext cx="14303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/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77D91B68-7389-4A69-AD84-0B394884C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61" y="2889395"/>
                <a:ext cx="10311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/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6E9EE36-586C-4596-9869-DAE8009C0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925659"/>
                <a:ext cx="103118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/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273BA6C-1ABC-4A4F-B59D-075BD565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7" y="1567689"/>
                <a:ext cx="13710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/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CFD84A8-73F8-4B48-B779-376B0EF6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14" y="2387324"/>
                <a:ext cx="1133772" cy="477888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弧 3">
            <a:extLst>
              <a:ext uri="{FF2B5EF4-FFF2-40B4-BE49-F238E27FC236}">
                <a16:creationId xmlns:a16="http://schemas.microsoft.com/office/drawing/2014/main" id="{6D94F311-7B45-478A-BC73-4EEC2AF76F93}"/>
              </a:ext>
            </a:extLst>
          </p:cNvPr>
          <p:cNvSpPr/>
          <p:nvPr/>
        </p:nvSpPr>
        <p:spPr>
          <a:xfrm>
            <a:off x="6266691" y="1462089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50FB31A-994F-413C-8F88-679B2D72BD35}"/>
              </a:ext>
            </a:extLst>
          </p:cNvPr>
          <p:cNvSpPr/>
          <p:nvPr/>
        </p:nvSpPr>
        <p:spPr>
          <a:xfrm>
            <a:off x="9325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/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5625817E-61A8-4FB3-8BCD-43800480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7" y="5570744"/>
                <a:ext cx="48048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/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2D2D595-43B2-4E7B-9D00-19B84CDC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54" y="4994976"/>
                <a:ext cx="480488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C8F7FFCA-01EE-46F5-825B-578576F208C0}"/>
              </a:ext>
            </a:extLst>
          </p:cNvPr>
          <p:cNvCxnSpPr/>
          <p:nvPr/>
        </p:nvCxnSpPr>
        <p:spPr>
          <a:xfrm>
            <a:off x="1250675" y="5494544"/>
            <a:ext cx="1021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/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(not necessary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EF547C81-9EA3-492C-9EDD-9CF46C29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3" y="3611385"/>
                <a:ext cx="4294786" cy="461665"/>
              </a:xfrm>
              <a:prstGeom prst="rect">
                <a:avLst/>
              </a:prstGeom>
              <a:blipFill>
                <a:blip r:embed="rId12"/>
                <a:stretch>
                  <a:fillRect l="-22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3EB99A33-113C-4C78-B232-B7B5A6E74C66}"/>
              </a:ext>
            </a:extLst>
          </p:cNvPr>
          <p:cNvGrpSpPr/>
          <p:nvPr/>
        </p:nvGrpSpPr>
        <p:grpSpPr>
          <a:xfrm>
            <a:off x="2436115" y="4477860"/>
            <a:ext cx="2529961" cy="2101483"/>
            <a:chOff x="-3370501" y="4561683"/>
            <a:chExt cx="3751868" cy="2092750"/>
          </a:xfrm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A04419C5-C6D8-4211-93EF-207B367A6416}"/>
                </a:ext>
              </a:extLst>
            </p:cNvPr>
            <p:cNvSpPr/>
            <p:nvPr/>
          </p:nvSpPr>
          <p:spPr>
            <a:xfrm>
              <a:off x="-3351648" y="4561683"/>
              <a:ext cx="3591613" cy="942680"/>
            </a:xfrm>
            <a:custGeom>
              <a:avLst/>
              <a:gdLst>
                <a:gd name="connsiteX0" fmla="*/ 0 w 3591613"/>
                <a:gd name="connsiteY0" fmla="*/ 942680 h 942680"/>
                <a:gd name="connsiteX1" fmla="*/ 65988 w 3591613"/>
                <a:gd name="connsiteY1" fmla="*/ 876693 h 942680"/>
                <a:gd name="connsiteX2" fmla="*/ 113122 w 3591613"/>
                <a:gd name="connsiteY2" fmla="*/ 848412 h 942680"/>
                <a:gd name="connsiteX3" fmla="*/ 311085 w 3591613"/>
                <a:gd name="connsiteY3" fmla="*/ 725864 h 942680"/>
                <a:gd name="connsiteX4" fmla="*/ 377073 w 3591613"/>
                <a:gd name="connsiteY4" fmla="*/ 697583 h 942680"/>
                <a:gd name="connsiteX5" fmla="*/ 443060 w 3591613"/>
                <a:gd name="connsiteY5" fmla="*/ 659876 h 942680"/>
                <a:gd name="connsiteX6" fmla="*/ 641023 w 3591613"/>
                <a:gd name="connsiteY6" fmla="*/ 593889 h 942680"/>
                <a:gd name="connsiteX7" fmla="*/ 744718 w 3591613"/>
                <a:gd name="connsiteY7" fmla="*/ 546754 h 942680"/>
                <a:gd name="connsiteX8" fmla="*/ 980388 w 3591613"/>
                <a:gd name="connsiteY8" fmla="*/ 490194 h 942680"/>
                <a:gd name="connsiteX9" fmla="*/ 1093510 w 3591613"/>
                <a:gd name="connsiteY9" fmla="*/ 461913 h 942680"/>
                <a:gd name="connsiteX10" fmla="*/ 1244339 w 3591613"/>
                <a:gd name="connsiteY10" fmla="*/ 443060 h 942680"/>
                <a:gd name="connsiteX11" fmla="*/ 1385741 w 3591613"/>
                <a:gd name="connsiteY11" fmla="*/ 414779 h 942680"/>
                <a:gd name="connsiteX12" fmla="*/ 1630838 w 3591613"/>
                <a:gd name="connsiteY12" fmla="*/ 386499 h 942680"/>
                <a:gd name="connsiteX13" fmla="*/ 1725106 w 3591613"/>
                <a:gd name="connsiteY13" fmla="*/ 367645 h 942680"/>
                <a:gd name="connsiteX14" fmla="*/ 1809947 w 3591613"/>
                <a:gd name="connsiteY14" fmla="*/ 358218 h 942680"/>
                <a:gd name="connsiteX15" fmla="*/ 1885361 w 3591613"/>
                <a:gd name="connsiteY15" fmla="*/ 339365 h 942680"/>
                <a:gd name="connsiteX16" fmla="*/ 1989056 w 3591613"/>
                <a:gd name="connsiteY16" fmla="*/ 329938 h 942680"/>
                <a:gd name="connsiteX17" fmla="*/ 2073897 w 3591613"/>
                <a:gd name="connsiteY17" fmla="*/ 320511 h 942680"/>
                <a:gd name="connsiteX18" fmla="*/ 2158739 w 3591613"/>
                <a:gd name="connsiteY18" fmla="*/ 301658 h 942680"/>
                <a:gd name="connsiteX19" fmla="*/ 2205873 w 3591613"/>
                <a:gd name="connsiteY19" fmla="*/ 292231 h 942680"/>
                <a:gd name="connsiteX20" fmla="*/ 2290714 w 3591613"/>
                <a:gd name="connsiteY20" fmla="*/ 263950 h 942680"/>
                <a:gd name="connsiteX21" fmla="*/ 2601798 w 3591613"/>
                <a:gd name="connsiteY21" fmla="*/ 254524 h 942680"/>
                <a:gd name="connsiteX22" fmla="*/ 2677213 w 3591613"/>
                <a:gd name="connsiteY22" fmla="*/ 235670 h 942680"/>
                <a:gd name="connsiteX23" fmla="*/ 2724347 w 3591613"/>
                <a:gd name="connsiteY23" fmla="*/ 226243 h 942680"/>
                <a:gd name="connsiteX24" fmla="*/ 2828042 w 3591613"/>
                <a:gd name="connsiteY24" fmla="*/ 179109 h 942680"/>
                <a:gd name="connsiteX25" fmla="*/ 2941163 w 3591613"/>
                <a:gd name="connsiteY25" fmla="*/ 103695 h 942680"/>
                <a:gd name="connsiteX26" fmla="*/ 2997724 w 3591613"/>
                <a:gd name="connsiteY26" fmla="*/ 65987 h 942680"/>
                <a:gd name="connsiteX27" fmla="*/ 3054285 w 3591613"/>
                <a:gd name="connsiteY27" fmla="*/ 28280 h 942680"/>
                <a:gd name="connsiteX28" fmla="*/ 3110846 w 3591613"/>
                <a:gd name="connsiteY28" fmla="*/ 0 h 942680"/>
                <a:gd name="connsiteX29" fmla="*/ 3167407 w 3591613"/>
                <a:gd name="connsiteY29" fmla="*/ 28280 h 942680"/>
                <a:gd name="connsiteX30" fmla="*/ 3186260 w 3591613"/>
                <a:gd name="connsiteY30" fmla="*/ 56561 h 942680"/>
                <a:gd name="connsiteX31" fmla="*/ 3469064 w 3591613"/>
                <a:gd name="connsiteY31" fmla="*/ 65987 h 942680"/>
                <a:gd name="connsiteX32" fmla="*/ 3506772 w 3591613"/>
                <a:gd name="connsiteY32" fmla="*/ 75414 h 942680"/>
                <a:gd name="connsiteX33" fmla="*/ 3591613 w 3591613"/>
                <a:gd name="connsiteY33" fmla="*/ 122548 h 9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91613" h="942680">
                  <a:moveTo>
                    <a:pt x="0" y="942680"/>
                  </a:moveTo>
                  <a:cubicBezTo>
                    <a:pt x="21996" y="920684"/>
                    <a:pt x="42091" y="896607"/>
                    <a:pt x="65988" y="876693"/>
                  </a:cubicBezTo>
                  <a:cubicBezTo>
                    <a:pt x="80064" y="864963"/>
                    <a:pt x="97877" y="858576"/>
                    <a:pt x="113122" y="848412"/>
                  </a:cubicBezTo>
                  <a:cubicBezTo>
                    <a:pt x="192025" y="795810"/>
                    <a:pt x="208714" y="769738"/>
                    <a:pt x="311085" y="725864"/>
                  </a:cubicBezTo>
                  <a:cubicBezTo>
                    <a:pt x="333081" y="716437"/>
                    <a:pt x="355669" y="708285"/>
                    <a:pt x="377073" y="697583"/>
                  </a:cubicBezTo>
                  <a:cubicBezTo>
                    <a:pt x="399732" y="686253"/>
                    <a:pt x="419910" y="670165"/>
                    <a:pt x="443060" y="659876"/>
                  </a:cubicBezTo>
                  <a:cubicBezTo>
                    <a:pt x="591489" y="593908"/>
                    <a:pt x="499126" y="647945"/>
                    <a:pt x="641023" y="593889"/>
                  </a:cubicBezTo>
                  <a:cubicBezTo>
                    <a:pt x="676504" y="580372"/>
                    <a:pt x="708407" y="557849"/>
                    <a:pt x="744718" y="546754"/>
                  </a:cubicBezTo>
                  <a:cubicBezTo>
                    <a:pt x="821979" y="523146"/>
                    <a:pt x="901890" y="509288"/>
                    <a:pt x="980388" y="490194"/>
                  </a:cubicBezTo>
                  <a:cubicBezTo>
                    <a:pt x="1018155" y="481008"/>
                    <a:pt x="1054942" y="466734"/>
                    <a:pt x="1093510" y="461913"/>
                  </a:cubicBezTo>
                  <a:cubicBezTo>
                    <a:pt x="1143786" y="455629"/>
                    <a:pt x="1194318" y="451128"/>
                    <a:pt x="1244339" y="443060"/>
                  </a:cubicBezTo>
                  <a:cubicBezTo>
                    <a:pt x="1291793" y="435406"/>
                    <a:pt x="1338372" y="422946"/>
                    <a:pt x="1385741" y="414779"/>
                  </a:cubicBezTo>
                  <a:cubicBezTo>
                    <a:pt x="1498947" y="395261"/>
                    <a:pt x="1521307" y="395627"/>
                    <a:pt x="1630838" y="386499"/>
                  </a:cubicBezTo>
                  <a:cubicBezTo>
                    <a:pt x="1662261" y="380214"/>
                    <a:pt x="1693453" y="372643"/>
                    <a:pt x="1725106" y="367645"/>
                  </a:cubicBezTo>
                  <a:cubicBezTo>
                    <a:pt x="1753212" y="363207"/>
                    <a:pt x="1781926" y="363163"/>
                    <a:pt x="1809947" y="358218"/>
                  </a:cubicBezTo>
                  <a:cubicBezTo>
                    <a:pt x="1835464" y="353715"/>
                    <a:pt x="1859766" y="343406"/>
                    <a:pt x="1885361" y="339365"/>
                  </a:cubicBezTo>
                  <a:cubicBezTo>
                    <a:pt x="1919644" y="333952"/>
                    <a:pt x="1954521" y="333392"/>
                    <a:pt x="1989056" y="329938"/>
                  </a:cubicBezTo>
                  <a:cubicBezTo>
                    <a:pt x="2017369" y="327107"/>
                    <a:pt x="2045729" y="324535"/>
                    <a:pt x="2073897" y="320511"/>
                  </a:cubicBezTo>
                  <a:cubicBezTo>
                    <a:pt x="2113683" y="314827"/>
                    <a:pt x="2121702" y="309888"/>
                    <a:pt x="2158739" y="301658"/>
                  </a:cubicBezTo>
                  <a:cubicBezTo>
                    <a:pt x="2174380" y="298182"/>
                    <a:pt x="2190526" y="296835"/>
                    <a:pt x="2205873" y="292231"/>
                  </a:cubicBezTo>
                  <a:cubicBezTo>
                    <a:pt x="2232771" y="284161"/>
                    <a:pt x="2261294" y="265540"/>
                    <a:pt x="2290714" y="263950"/>
                  </a:cubicBezTo>
                  <a:cubicBezTo>
                    <a:pt x="2394305" y="258351"/>
                    <a:pt x="2498103" y="257666"/>
                    <a:pt x="2601798" y="254524"/>
                  </a:cubicBezTo>
                  <a:cubicBezTo>
                    <a:pt x="2626936" y="248239"/>
                    <a:pt x="2651804" y="240752"/>
                    <a:pt x="2677213" y="235670"/>
                  </a:cubicBezTo>
                  <a:cubicBezTo>
                    <a:pt x="2692924" y="232528"/>
                    <a:pt x="2708803" y="230129"/>
                    <a:pt x="2724347" y="226243"/>
                  </a:cubicBezTo>
                  <a:cubicBezTo>
                    <a:pt x="2756378" y="218235"/>
                    <a:pt x="2808545" y="192107"/>
                    <a:pt x="2828042" y="179109"/>
                  </a:cubicBezTo>
                  <a:lnTo>
                    <a:pt x="2941163" y="103695"/>
                  </a:lnTo>
                  <a:lnTo>
                    <a:pt x="2997724" y="65987"/>
                  </a:lnTo>
                  <a:cubicBezTo>
                    <a:pt x="3051335" y="12378"/>
                    <a:pt x="2999715" y="55565"/>
                    <a:pt x="3054285" y="28280"/>
                  </a:cubicBezTo>
                  <a:cubicBezTo>
                    <a:pt x="3127379" y="-8267"/>
                    <a:pt x="3039763" y="23694"/>
                    <a:pt x="3110846" y="0"/>
                  </a:cubicBezTo>
                  <a:cubicBezTo>
                    <a:pt x="3133845" y="7667"/>
                    <a:pt x="3149135" y="10008"/>
                    <a:pt x="3167407" y="28280"/>
                  </a:cubicBezTo>
                  <a:cubicBezTo>
                    <a:pt x="3175418" y="36291"/>
                    <a:pt x="3175018" y="55156"/>
                    <a:pt x="3186260" y="56561"/>
                  </a:cubicBezTo>
                  <a:cubicBezTo>
                    <a:pt x="3279852" y="68260"/>
                    <a:pt x="3374796" y="62845"/>
                    <a:pt x="3469064" y="65987"/>
                  </a:cubicBezTo>
                  <a:cubicBezTo>
                    <a:pt x="3481633" y="69129"/>
                    <a:pt x="3494812" y="70431"/>
                    <a:pt x="3506772" y="75414"/>
                  </a:cubicBezTo>
                  <a:cubicBezTo>
                    <a:pt x="3574816" y="103766"/>
                    <a:pt x="3564105" y="95043"/>
                    <a:pt x="3591613" y="1225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42135A3-ED32-4CD5-BE58-586A5A4449F8}"/>
                </a:ext>
              </a:extLst>
            </p:cNvPr>
            <p:cNvSpPr/>
            <p:nvPr/>
          </p:nvSpPr>
          <p:spPr>
            <a:xfrm>
              <a:off x="-3332794" y="4919901"/>
              <a:ext cx="3619893" cy="584462"/>
            </a:xfrm>
            <a:custGeom>
              <a:avLst/>
              <a:gdLst>
                <a:gd name="connsiteX0" fmla="*/ 0 w 3619893"/>
                <a:gd name="connsiteY0" fmla="*/ 584462 h 584462"/>
                <a:gd name="connsiteX1" fmla="*/ 131975 w 3619893"/>
                <a:gd name="connsiteY1" fmla="*/ 556182 h 584462"/>
                <a:gd name="connsiteX2" fmla="*/ 216817 w 3619893"/>
                <a:gd name="connsiteY2" fmla="*/ 546755 h 584462"/>
                <a:gd name="connsiteX3" fmla="*/ 329938 w 3619893"/>
                <a:gd name="connsiteY3" fmla="*/ 527901 h 584462"/>
                <a:gd name="connsiteX4" fmla="*/ 631596 w 3619893"/>
                <a:gd name="connsiteY4" fmla="*/ 518475 h 584462"/>
                <a:gd name="connsiteX5" fmla="*/ 2582944 w 3619893"/>
                <a:gd name="connsiteY5" fmla="*/ 509048 h 584462"/>
                <a:gd name="connsiteX6" fmla="*/ 2658359 w 3619893"/>
                <a:gd name="connsiteY6" fmla="*/ 499621 h 584462"/>
                <a:gd name="connsiteX7" fmla="*/ 2686639 w 3619893"/>
                <a:gd name="connsiteY7" fmla="*/ 480767 h 584462"/>
                <a:gd name="connsiteX8" fmla="*/ 2724346 w 3619893"/>
                <a:gd name="connsiteY8" fmla="*/ 461914 h 584462"/>
                <a:gd name="connsiteX9" fmla="*/ 2790334 w 3619893"/>
                <a:gd name="connsiteY9" fmla="*/ 452487 h 584462"/>
                <a:gd name="connsiteX10" fmla="*/ 2865749 w 3619893"/>
                <a:gd name="connsiteY10" fmla="*/ 424207 h 584462"/>
                <a:gd name="connsiteX11" fmla="*/ 2903456 w 3619893"/>
                <a:gd name="connsiteY11" fmla="*/ 405353 h 584462"/>
                <a:gd name="connsiteX12" fmla="*/ 2941163 w 3619893"/>
                <a:gd name="connsiteY12" fmla="*/ 395926 h 584462"/>
                <a:gd name="connsiteX13" fmla="*/ 3035431 w 3619893"/>
                <a:gd name="connsiteY13" fmla="*/ 358219 h 584462"/>
                <a:gd name="connsiteX14" fmla="*/ 3129699 w 3619893"/>
                <a:gd name="connsiteY14" fmla="*/ 311085 h 584462"/>
                <a:gd name="connsiteX15" fmla="*/ 3186260 w 3619893"/>
                <a:gd name="connsiteY15" fmla="*/ 282805 h 584462"/>
                <a:gd name="connsiteX16" fmla="*/ 3214540 w 3619893"/>
                <a:gd name="connsiteY16" fmla="*/ 216817 h 584462"/>
                <a:gd name="connsiteX17" fmla="*/ 3233394 w 3619893"/>
                <a:gd name="connsiteY17" fmla="*/ 179110 h 584462"/>
                <a:gd name="connsiteX18" fmla="*/ 3242821 w 3619893"/>
                <a:gd name="connsiteY18" fmla="*/ 150829 h 584462"/>
                <a:gd name="connsiteX19" fmla="*/ 3271101 w 3619893"/>
                <a:gd name="connsiteY19" fmla="*/ 131976 h 584462"/>
                <a:gd name="connsiteX20" fmla="*/ 3299382 w 3619893"/>
                <a:gd name="connsiteY20" fmla="*/ 103695 h 584462"/>
                <a:gd name="connsiteX21" fmla="*/ 3327662 w 3619893"/>
                <a:gd name="connsiteY21" fmla="*/ 84842 h 584462"/>
                <a:gd name="connsiteX22" fmla="*/ 3365369 w 3619893"/>
                <a:gd name="connsiteY22" fmla="*/ 47134 h 584462"/>
                <a:gd name="connsiteX23" fmla="*/ 3478491 w 3619893"/>
                <a:gd name="connsiteY23" fmla="*/ 0 h 584462"/>
                <a:gd name="connsiteX24" fmla="*/ 3619893 w 3619893"/>
                <a:gd name="connsiteY24" fmla="*/ 9427 h 5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893" h="584462">
                  <a:moveTo>
                    <a:pt x="0" y="584462"/>
                  </a:moveTo>
                  <a:cubicBezTo>
                    <a:pt x="277787" y="549738"/>
                    <a:pt x="-91905" y="600957"/>
                    <a:pt x="131975" y="556182"/>
                  </a:cubicBezTo>
                  <a:cubicBezTo>
                    <a:pt x="159877" y="550602"/>
                    <a:pt x="188648" y="550779"/>
                    <a:pt x="216817" y="546755"/>
                  </a:cubicBezTo>
                  <a:cubicBezTo>
                    <a:pt x="254660" y="541349"/>
                    <a:pt x="291799" y="530501"/>
                    <a:pt x="329938" y="527901"/>
                  </a:cubicBezTo>
                  <a:cubicBezTo>
                    <a:pt x="430307" y="521058"/>
                    <a:pt x="530998" y="519317"/>
                    <a:pt x="631596" y="518475"/>
                  </a:cubicBezTo>
                  <a:lnTo>
                    <a:pt x="2582944" y="509048"/>
                  </a:lnTo>
                  <a:cubicBezTo>
                    <a:pt x="2608082" y="505906"/>
                    <a:pt x="2633918" y="506287"/>
                    <a:pt x="2658359" y="499621"/>
                  </a:cubicBezTo>
                  <a:cubicBezTo>
                    <a:pt x="2669289" y="496640"/>
                    <a:pt x="2676802" y="486388"/>
                    <a:pt x="2686639" y="480767"/>
                  </a:cubicBezTo>
                  <a:cubicBezTo>
                    <a:pt x="2698840" y="473795"/>
                    <a:pt x="2710789" y="465611"/>
                    <a:pt x="2724346" y="461914"/>
                  </a:cubicBezTo>
                  <a:cubicBezTo>
                    <a:pt x="2745782" y="456068"/>
                    <a:pt x="2768338" y="455629"/>
                    <a:pt x="2790334" y="452487"/>
                  </a:cubicBezTo>
                  <a:cubicBezTo>
                    <a:pt x="2821423" y="442124"/>
                    <a:pt x="2831944" y="439231"/>
                    <a:pt x="2865749" y="424207"/>
                  </a:cubicBezTo>
                  <a:cubicBezTo>
                    <a:pt x="2878590" y="418500"/>
                    <a:pt x="2890298" y="410287"/>
                    <a:pt x="2903456" y="405353"/>
                  </a:cubicBezTo>
                  <a:cubicBezTo>
                    <a:pt x="2915587" y="400804"/>
                    <a:pt x="2928594" y="399068"/>
                    <a:pt x="2941163" y="395926"/>
                  </a:cubicBezTo>
                  <a:cubicBezTo>
                    <a:pt x="3026853" y="344513"/>
                    <a:pt x="2948629" y="384260"/>
                    <a:pt x="3035431" y="358219"/>
                  </a:cubicBezTo>
                  <a:cubicBezTo>
                    <a:pt x="3095967" y="340058"/>
                    <a:pt x="3071964" y="339953"/>
                    <a:pt x="3129699" y="311085"/>
                  </a:cubicBezTo>
                  <a:cubicBezTo>
                    <a:pt x="3207761" y="272054"/>
                    <a:pt x="3105205" y="336839"/>
                    <a:pt x="3186260" y="282805"/>
                  </a:cubicBezTo>
                  <a:cubicBezTo>
                    <a:pt x="3248809" y="157700"/>
                    <a:pt x="3172914" y="313942"/>
                    <a:pt x="3214540" y="216817"/>
                  </a:cubicBezTo>
                  <a:cubicBezTo>
                    <a:pt x="3220076" y="203901"/>
                    <a:pt x="3227858" y="192026"/>
                    <a:pt x="3233394" y="179110"/>
                  </a:cubicBezTo>
                  <a:cubicBezTo>
                    <a:pt x="3237308" y="169977"/>
                    <a:pt x="3236613" y="158588"/>
                    <a:pt x="3242821" y="150829"/>
                  </a:cubicBezTo>
                  <a:cubicBezTo>
                    <a:pt x="3249898" y="141982"/>
                    <a:pt x="3262398" y="139229"/>
                    <a:pt x="3271101" y="131976"/>
                  </a:cubicBezTo>
                  <a:cubicBezTo>
                    <a:pt x="3281343" y="123441"/>
                    <a:pt x="3289140" y="112230"/>
                    <a:pt x="3299382" y="103695"/>
                  </a:cubicBezTo>
                  <a:cubicBezTo>
                    <a:pt x="3308085" y="96442"/>
                    <a:pt x="3319060" y="92215"/>
                    <a:pt x="3327662" y="84842"/>
                  </a:cubicBezTo>
                  <a:cubicBezTo>
                    <a:pt x="3341158" y="73274"/>
                    <a:pt x="3350579" y="56994"/>
                    <a:pt x="3365369" y="47134"/>
                  </a:cubicBezTo>
                  <a:cubicBezTo>
                    <a:pt x="3417569" y="12334"/>
                    <a:pt x="3429561" y="12233"/>
                    <a:pt x="3478491" y="0"/>
                  </a:cubicBezTo>
                  <a:cubicBezTo>
                    <a:pt x="3613600" y="9651"/>
                    <a:pt x="3566362" y="9427"/>
                    <a:pt x="3619893" y="942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ABD38FAC-B5D6-4B6A-9107-267BFBAF2FB7}"/>
                </a:ext>
              </a:extLst>
            </p:cNvPr>
            <p:cNvSpPr/>
            <p:nvPr/>
          </p:nvSpPr>
          <p:spPr>
            <a:xfrm>
              <a:off x="-3361074" y="5523217"/>
              <a:ext cx="3667026" cy="659876"/>
            </a:xfrm>
            <a:custGeom>
              <a:avLst/>
              <a:gdLst>
                <a:gd name="connsiteX0" fmla="*/ 0 w 3667026"/>
                <a:gd name="connsiteY0" fmla="*/ 0 h 659876"/>
                <a:gd name="connsiteX1" fmla="*/ 282804 w 3667026"/>
                <a:gd name="connsiteY1" fmla="*/ 141402 h 659876"/>
                <a:gd name="connsiteX2" fmla="*/ 386499 w 3667026"/>
                <a:gd name="connsiteY2" fmla="*/ 179109 h 659876"/>
                <a:gd name="connsiteX3" fmla="*/ 603315 w 3667026"/>
                <a:gd name="connsiteY3" fmla="*/ 273377 h 659876"/>
                <a:gd name="connsiteX4" fmla="*/ 725864 w 3667026"/>
                <a:gd name="connsiteY4" fmla="*/ 311084 h 659876"/>
                <a:gd name="connsiteX5" fmla="*/ 961534 w 3667026"/>
                <a:gd name="connsiteY5" fmla="*/ 405352 h 659876"/>
                <a:gd name="connsiteX6" fmla="*/ 1074655 w 3667026"/>
                <a:gd name="connsiteY6" fmla="*/ 433633 h 659876"/>
                <a:gd name="connsiteX7" fmla="*/ 1178350 w 3667026"/>
                <a:gd name="connsiteY7" fmla="*/ 480767 h 659876"/>
                <a:gd name="connsiteX8" fmla="*/ 1282045 w 3667026"/>
                <a:gd name="connsiteY8" fmla="*/ 509047 h 659876"/>
                <a:gd name="connsiteX9" fmla="*/ 1376313 w 3667026"/>
                <a:gd name="connsiteY9" fmla="*/ 537328 h 659876"/>
                <a:gd name="connsiteX10" fmla="*/ 1461154 w 3667026"/>
                <a:gd name="connsiteY10" fmla="*/ 565608 h 659876"/>
                <a:gd name="connsiteX11" fmla="*/ 1508288 w 3667026"/>
                <a:gd name="connsiteY11" fmla="*/ 575035 h 659876"/>
                <a:gd name="connsiteX12" fmla="*/ 1611983 w 3667026"/>
                <a:gd name="connsiteY12" fmla="*/ 593889 h 659876"/>
                <a:gd name="connsiteX13" fmla="*/ 1772239 w 3667026"/>
                <a:gd name="connsiteY13" fmla="*/ 622169 h 659876"/>
                <a:gd name="connsiteX14" fmla="*/ 2139884 w 3667026"/>
                <a:gd name="connsiteY14" fmla="*/ 631596 h 659876"/>
                <a:gd name="connsiteX15" fmla="*/ 2177591 w 3667026"/>
                <a:gd name="connsiteY15" fmla="*/ 641023 h 659876"/>
                <a:gd name="connsiteX16" fmla="*/ 2205872 w 3667026"/>
                <a:gd name="connsiteY16" fmla="*/ 650449 h 659876"/>
                <a:gd name="connsiteX17" fmla="*/ 2262433 w 3667026"/>
                <a:gd name="connsiteY17" fmla="*/ 659876 h 659876"/>
                <a:gd name="connsiteX18" fmla="*/ 2403835 w 3667026"/>
                <a:gd name="connsiteY18" fmla="*/ 650449 h 659876"/>
                <a:gd name="connsiteX19" fmla="*/ 2488676 w 3667026"/>
                <a:gd name="connsiteY19" fmla="*/ 622169 h 659876"/>
                <a:gd name="connsiteX20" fmla="*/ 2535810 w 3667026"/>
                <a:gd name="connsiteY20" fmla="*/ 612742 h 659876"/>
                <a:gd name="connsiteX21" fmla="*/ 2620651 w 3667026"/>
                <a:gd name="connsiteY21" fmla="*/ 593889 h 659876"/>
                <a:gd name="connsiteX22" fmla="*/ 2762053 w 3667026"/>
                <a:gd name="connsiteY22" fmla="*/ 584462 h 659876"/>
                <a:gd name="connsiteX23" fmla="*/ 2837468 w 3667026"/>
                <a:gd name="connsiteY23" fmla="*/ 565608 h 659876"/>
                <a:gd name="connsiteX24" fmla="*/ 2903455 w 3667026"/>
                <a:gd name="connsiteY24" fmla="*/ 556181 h 659876"/>
                <a:gd name="connsiteX25" fmla="*/ 2960016 w 3667026"/>
                <a:gd name="connsiteY25" fmla="*/ 546755 h 659876"/>
                <a:gd name="connsiteX26" fmla="*/ 3007150 w 3667026"/>
                <a:gd name="connsiteY26" fmla="*/ 527901 h 659876"/>
                <a:gd name="connsiteX27" fmla="*/ 3044857 w 3667026"/>
                <a:gd name="connsiteY27" fmla="*/ 518474 h 659876"/>
                <a:gd name="connsiteX28" fmla="*/ 3082565 w 3667026"/>
                <a:gd name="connsiteY28" fmla="*/ 499620 h 659876"/>
                <a:gd name="connsiteX29" fmla="*/ 3120272 w 3667026"/>
                <a:gd name="connsiteY29" fmla="*/ 490194 h 659876"/>
                <a:gd name="connsiteX30" fmla="*/ 3148552 w 3667026"/>
                <a:gd name="connsiteY30" fmla="*/ 480767 h 659876"/>
                <a:gd name="connsiteX31" fmla="*/ 3487917 w 3667026"/>
                <a:gd name="connsiteY31" fmla="*/ 499620 h 659876"/>
                <a:gd name="connsiteX32" fmla="*/ 3516198 w 3667026"/>
                <a:gd name="connsiteY32" fmla="*/ 509047 h 659876"/>
                <a:gd name="connsiteX33" fmla="*/ 3667026 w 3667026"/>
                <a:gd name="connsiteY33" fmla="*/ 518474 h 6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67026" h="659876">
                  <a:moveTo>
                    <a:pt x="0" y="0"/>
                  </a:moveTo>
                  <a:cubicBezTo>
                    <a:pt x="94268" y="47134"/>
                    <a:pt x="187178" y="97088"/>
                    <a:pt x="282804" y="141402"/>
                  </a:cubicBezTo>
                  <a:cubicBezTo>
                    <a:pt x="316174" y="156866"/>
                    <a:pt x="352490" y="165105"/>
                    <a:pt x="386499" y="179109"/>
                  </a:cubicBezTo>
                  <a:cubicBezTo>
                    <a:pt x="459371" y="209115"/>
                    <a:pt x="527992" y="250201"/>
                    <a:pt x="603315" y="273377"/>
                  </a:cubicBezTo>
                  <a:cubicBezTo>
                    <a:pt x="644165" y="285946"/>
                    <a:pt x="685760" y="296309"/>
                    <a:pt x="725864" y="311084"/>
                  </a:cubicBezTo>
                  <a:cubicBezTo>
                    <a:pt x="805255" y="340333"/>
                    <a:pt x="879452" y="384831"/>
                    <a:pt x="961534" y="405352"/>
                  </a:cubicBezTo>
                  <a:cubicBezTo>
                    <a:pt x="999241" y="414779"/>
                    <a:pt x="1037945" y="420864"/>
                    <a:pt x="1074655" y="433633"/>
                  </a:cubicBezTo>
                  <a:cubicBezTo>
                    <a:pt x="1110516" y="446106"/>
                    <a:pt x="1142668" y="467792"/>
                    <a:pt x="1178350" y="480767"/>
                  </a:cubicBezTo>
                  <a:cubicBezTo>
                    <a:pt x="1212020" y="493011"/>
                    <a:pt x="1247596" y="499204"/>
                    <a:pt x="1282045" y="509047"/>
                  </a:cubicBezTo>
                  <a:cubicBezTo>
                    <a:pt x="1313589" y="518060"/>
                    <a:pt x="1345030" y="527449"/>
                    <a:pt x="1376313" y="537328"/>
                  </a:cubicBezTo>
                  <a:cubicBezTo>
                    <a:pt x="1404739" y="546305"/>
                    <a:pt x="1432491" y="557419"/>
                    <a:pt x="1461154" y="565608"/>
                  </a:cubicBezTo>
                  <a:cubicBezTo>
                    <a:pt x="1476560" y="570010"/>
                    <a:pt x="1492647" y="571559"/>
                    <a:pt x="1508288" y="575035"/>
                  </a:cubicBezTo>
                  <a:cubicBezTo>
                    <a:pt x="1652582" y="607101"/>
                    <a:pt x="1387348" y="553047"/>
                    <a:pt x="1611983" y="593889"/>
                  </a:cubicBezTo>
                  <a:cubicBezTo>
                    <a:pt x="1699646" y="609827"/>
                    <a:pt x="1605432" y="612545"/>
                    <a:pt x="1772239" y="622169"/>
                  </a:cubicBezTo>
                  <a:cubicBezTo>
                    <a:pt x="1894624" y="629230"/>
                    <a:pt x="2017336" y="628454"/>
                    <a:pt x="2139884" y="631596"/>
                  </a:cubicBezTo>
                  <a:cubicBezTo>
                    <a:pt x="2152453" y="634738"/>
                    <a:pt x="2165134" y="637464"/>
                    <a:pt x="2177591" y="641023"/>
                  </a:cubicBezTo>
                  <a:cubicBezTo>
                    <a:pt x="2187146" y="643753"/>
                    <a:pt x="2196172" y="648293"/>
                    <a:pt x="2205872" y="650449"/>
                  </a:cubicBezTo>
                  <a:cubicBezTo>
                    <a:pt x="2224531" y="654595"/>
                    <a:pt x="2243579" y="656734"/>
                    <a:pt x="2262433" y="659876"/>
                  </a:cubicBezTo>
                  <a:cubicBezTo>
                    <a:pt x="2309567" y="656734"/>
                    <a:pt x="2356856" y="655394"/>
                    <a:pt x="2403835" y="650449"/>
                  </a:cubicBezTo>
                  <a:cubicBezTo>
                    <a:pt x="2440998" y="646537"/>
                    <a:pt x="2451665" y="633273"/>
                    <a:pt x="2488676" y="622169"/>
                  </a:cubicBezTo>
                  <a:cubicBezTo>
                    <a:pt x="2504023" y="617565"/>
                    <a:pt x="2520169" y="616218"/>
                    <a:pt x="2535810" y="612742"/>
                  </a:cubicBezTo>
                  <a:cubicBezTo>
                    <a:pt x="2561583" y="607014"/>
                    <a:pt x="2594794" y="596475"/>
                    <a:pt x="2620651" y="593889"/>
                  </a:cubicBezTo>
                  <a:cubicBezTo>
                    <a:pt x="2667655" y="589189"/>
                    <a:pt x="2714919" y="587604"/>
                    <a:pt x="2762053" y="584462"/>
                  </a:cubicBezTo>
                  <a:cubicBezTo>
                    <a:pt x="2787191" y="578177"/>
                    <a:pt x="2812059" y="570690"/>
                    <a:pt x="2837468" y="565608"/>
                  </a:cubicBezTo>
                  <a:cubicBezTo>
                    <a:pt x="2859255" y="561250"/>
                    <a:pt x="2881494" y="559559"/>
                    <a:pt x="2903455" y="556181"/>
                  </a:cubicBezTo>
                  <a:cubicBezTo>
                    <a:pt x="2922346" y="553275"/>
                    <a:pt x="2941162" y="549897"/>
                    <a:pt x="2960016" y="546755"/>
                  </a:cubicBezTo>
                  <a:cubicBezTo>
                    <a:pt x="2975727" y="540470"/>
                    <a:pt x="2991097" y="533252"/>
                    <a:pt x="3007150" y="527901"/>
                  </a:cubicBezTo>
                  <a:cubicBezTo>
                    <a:pt x="3019441" y="523804"/>
                    <a:pt x="3032726" y="523023"/>
                    <a:pt x="3044857" y="518474"/>
                  </a:cubicBezTo>
                  <a:cubicBezTo>
                    <a:pt x="3058015" y="513540"/>
                    <a:pt x="3069407" y="504554"/>
                    <a:pt x="3082565" y="499620"/>
                  </a:cubicBezTo>
                  <a:cubicBezTo>
                    <a:pt x="3094696" y="495071"/>
                    <a:pt x="3107815" y="493753"/>
                    <a:pt x="3120272" y="490194"/>
                  </a:cubicBezTo>
                  <a:cubicBezTo>
                    <a:pt x="3129826" y="487464"/>
                    <a:pt x="3139125" y="483909"/>
                    <a:pt x="3148552" y="480767"/>
                  </a:cubicBezTo>
                  <a:cubicBezTo>
                    <a:pt x="3315656" y="485989"/>
                    <a:pt x="3371607" y="466390"/>
                    <a:pt x="3487917" y="499620"/>
                  </a:cubicBezTo>
                  <a:cubicBezTo>
                    <a:pt x="3497472" y="502350"/>
                    <a:pt x="3506316" y="508007"/>
                    <a:pt x="3516198" y="509047"/>
                  </a:cubicBezTo>
                  <a:cubicBezTo>
                    <a:pt x="3566295" y="514321"/>
                    <a:pt x="3667026" y="518474"/>
                    <a:pt x="3667026" y="51847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36FFB61A-769E-4401-AB6A-A9031363044B}"/>
                </a:ext>
              </a:extLst>
            </p:cNvPr>
            <p:cNvSpPr/>
            <p:nvPr/>
          </p:nvSpPr>
          <p:spPr>
            <a:xfrm>
              <a:off x="-3351648" y="5532644"/>
              <a:ext cx="3733015" cy="1121789"/>
            </a:xfrm>
            <a:custGeom>
              <a:avLst/>
              <a:gdLst>
                <a:gd name="connsiteX0" fmla="*/ 0 w 3733015"/>
                <a:gd name="connsiteY0" fmla="*/ 0 h 1470581"/>
                <a:gd name="connsiteX1" fmla="*/ 9427 w 3733015"/>
                <a:gd name="connsiteY1" fmla="*/ 84841 h 1470581"/>
                <a:gd name="connsiteX2" fmla="*/ 56561 w 3733015"/>
                <a:gd name="connsiteY2" fmla="*/ 141402 h 1470581"/>
                <a:gd name="connsiteX3" fmla="*/ 84842 w 3733015"/>
                <a:gd name="connsiteY3" fmla="*/ 179109 h 1470581"/>
                <a:gd name="connsiteX4" fmla="*/ 150829 w 3733015"/>
                <a:gd name="connsiteY4" fmla="*/ 216816 h 1470581"/>
                <a:gd name="connsiteX5" fmla="*/ 197963 w 3733015"/>
                <a:gd name="connsiteY5" fmla="*/ 245097 h 1470581"/>
                <a:gd name="connsiteX6" fmla="*/ 292231 w 3733015"/>
                <a:gd name="connsiteY6" fmla="*/ 301657 h 1470581"/>
                <a:gd name="connsiteX7" fmla="*/ 386499 w 3733015"/>
                <a:gd name="connsiteY7" fmla="*/ 377072 h 1470581"/>
                <a:gd name="connsiteX8" fmla="*/ 424207 w 3733015"/>
                <a:gd name="connsiteY8" fmla="*/ 405352 h 1470581"/>
                <a:gd name="connsiteX9" fmla="*/ 471341 w 3733015"/>
                <a:gd name="connsiteY9" fmla="*/ 443059 h 1470581"/>
                <a:gd name="connsiteX10" fmla="*/ 499621 w 3733015"/>
                <a:gd name="connsiteY10" fmla="*/ 471340 h 1470581"/>
                <a:gd name="connsiteX11" fmla="*/ 537328 w 3733015"/>
                <a:gd name="connsiteY11" fmla="*/ 490193 h 1470581"/>
                <a:gd name="connsiteX12" fmla="*/ 575036 w 3733015"/>
                <a:gd name="connsiteY12" fmla="*/ 527901 h 1470581"/>
                <a:gd name="connsiteX13" fmla="*/ 659877 w 3733015"/>
                <a:gd name="connsiteY13" fmla="*/ 565608 h 1470581"/>
                <a:gd name="connsiteX14" fmla="*/ 707011 w 3733015"/>
                <a:gd name="connsiteY14" fmla="*/ 593888 h 1470581"/>
                <a:gd name="connsiteX15" fmla="*/ 782425 w 3733015"/>
                <a:gd name="connsiteY15" fmla="*/ 631596 h 1470581"/>
                <a:gd name="connsiteX16" fmla="*/ 848413 w 3733015"/>
                <a:gd name="connsiteY16" fmla="*/ 669303 h 1470581"/>
                <a:gd name="connsiteX17" fmla="*/ 876693 w 3733015"/>
                <a:gd name="connsiteY17" fmla="*/ 678730 h 1470581"/>
                <a:gd name="connsiteX18" fmla="*/ 952108 w 3733015"/>
                <a:gd name="connsiteY18" fmla="*/ 725864 h 1470581"/>
                <a:gd name="connsiteX19" fmla="*/ 1018095 w 3733015"/>
                <a:gd name="connsiteY19" fmla="*/ 772998 h 1470581"/>
                <a:gd name="connsiteX20" fmla="*/ 1102937 w 3733015"/>
                <a:gd name="connsiteY20" fmla="*/ 801278 h 1470581"/>
                <a:gd name="connsiteX21" fmla="*/ 1178351 w 3733015"/>
                <a:gd name="connsiteY21" fmla="*/ 838985 h 1470581"/>
                <a:gd name="connsiteX22" fmla="*/ 1225485 w 3733015"/>
                <a:gd name="connsiteY22" fmla="*/ 857839 h 1470581"/>
                <a:gd name="connsiteX23" fmla="*/ 1291473 w 3733015"/>
                <a:gd name="connsiteY23" fmla="*/ 895546 h 1470581"/>
                <a:gd name="connsiteX24" fmla="*/ 1348033 w 3733015"/>
                <a:gd name="connsiteY24" fmla="*/ 904973 h 1470581"/>
                <a:gd name="connsiteX25" fmla="*/ 1395167 w 3733015"/>
                <a:gd name="connsiteY25" fmla="*/ 914400 h 1470581"/>
                <a:gd name="connsiteX26" fmla="*/ 1451728 w 3733015"/>
                <a:gd name="connsiteY26" fmla="*/ 933253 h 1470581"/>
                <a:gd name="connsiteX27" fmla="*/ 1611984 w 3733015"/>
                <a:gd name="connsiteY27" fmla="*/ 952107 h 1470581"/>
                <a:gd name="connsiteX28" fmla="*/ 1659118 w 3733015"/>
                <a:gd name="connsiteY28" fmla="*/ 961534 h 1470581"/>
                <a:gd name="connsiteX29" fmla="*/ 1706252 w 3733015"/>
                <a:gd name="connsiteY29" fmla="*/ 989814 h 1470581"/>
                <a:gd name="connsiteX30" fmla="*/ 1753386 w 3733015"/>
                <a:gd name="connsiteY30" fmla="*/ 999241 h 1470581"/>
                <a:gd name="connsiteX31" fmla="*/ 1791093 w 3733015"/>
                <a:gd name="connsiteY31" fmla="*/ 1008668 h 1470581"/>
                <a:gd name="connsiteX32" fmla="*/ 1913642 w 3733015"/>
                <a:gd name="connsiteY32" fmla="*/ 1046375 h 1470581"/>
                <a:gd name="connsiteX33" fmla="*/ 2007910 w 3733015"/>
                <a:gd name="connsiteY33" fmla="*/ 1084082 h 1470581"/>
                <a:gd name="connsiteX34" fmla="*/ 2130458 w 3733015"/>
                <a:gd name="connsiteY34" fmla="*/ 1102936 h 1470581"/>
                <a:gd name="connsiteX35" fmla="*/ 2337848 w 3733015"/>
                <a:gd name="connsiteY35" fmla="*/ 1187777 h 1470581"/>
                <a:gd name="connsiteX36" fmla="*/ 2507530 w 3733015"/>
                <a:gd name="connsiteY36" fmla="*/ 1234911 h 1470581"/>
                <a:gd name="connsiteX37" fmla="*/ 2648932 w 3733015"/>
                <a:gd name="connsiteY37" fmla="*/ 1291472 h 1470581"/>
                <a:gd name="connsiteX38" fmla="*/ 2714920 w 3733015"/>
                <a:gd name="connsiteY38" fmla="*/ 1300899 h 1470581"/>
                <a:gd name="connsiteX39" fmla="*/ 2780908 w 3733015"/>
                <a:gd name="connsiteY39" fmla="*/ 1319752 h 1470581"/>
                <a:gd name="connsiteX40" fmla="*/ 2818615 w 3733015"/>
                <a:gd name="connsiteY40" fmla="*/ 1338606 h 1470581"/>
                <a:gd name="connsiteX41" fmla="*/ 2846895 w 3733015"/>
                <a:gd name="connsiteY41" fmla="*/ 1348033 h 1470581"/>
                <a:gd name="connsiteX42" fmla="*/ 2884603 w 3733015"/>
                <a:gd name="connsiteY42" fmla="*/ 1366886 h 1470581"/>
                <a:gd name="connsiteX43" fmla="*/ 2941163 w 3733015"/>
                <a:gd name="connsiteY43" fmla="*/ 1385740 h 1470581"/>
                <a:gd name="connsiteX44" fmla="*/ 2978871 w 3733015"/>
                <a:gd name="connsiteY44" fmla="*/ 1404593 h 1470581"/>
                <a:gd name="connsiteX45" fmla="*/ 3026005 w 3733015"/>
                <a:gd name="connsiteY45" fmla="*/ 1432874 h 1470581"/>
                <a:gd name="connsiteX46" fmla="*/ 3054285 w 3733015"/>
                <a:gd name="connsiteY46" fmla="*/ 1442301 h 1470581"/>
                <a:gd name="connsiteX47" fmla="*/ 3148553 w 3733015"/>
                <a:gd name="connsiteY47" fmla="*/ 1461154 h 1470581"/>
                <a:gd name="connsiteX48" fmla="*/ 3186260 w 3733015"/>
                <a:gd name="connsiteY48" fmla="*/ 1470581 h 1470581"/>
                <a:gd name="connsiteX49" fmla="*/ 3384223 w 3733015"/>
                <a:gd name="connsiteY49" fmla="*/ 1461154 h 1470581"/>
                <a:gd name="connsiteX50" fmla="*/ 3412504 w 3733015"/>
                <a:gd name="connsiteY50" fmla="*/ 1432874 h 1470581"/>
                <a:gd name="connsiteX51" fmla="*/ 3431357 w 3733015"/>
                <a:gd name="connsiteY51" fmla="*/ 1395167 h 1470581"/>
                <a:gd name="connsiteX52" fmla="*/ 3450211 w 3733015"/>
                <a:gd name="connsiteY52" fmla="*/ 1366886 h 1470581"/>
                <a:gd name="connsiteX53" fmla="*/ 3469064 w 3733015"/>
                <a:gd name="connsiteY53" fmla="*/ 1329179 h 1470581"/>
                <a:gd name="connsiteX54" fmla="*/ 3506772 w 3733015"/>
                <a:gd name="connsiteY54" fmla="*/ 1272618 h 1470581"/>
                <a:gd name="connsiteX55" fmla="*/ 3733015 w 3733015"/>
                <a:gd name="connsiteY55" fmla="*/ 1263191 h 147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33015" h="1470581">
                  <a:moveTo>
                    <a:pt x="0" y="0"/>
                  </a:moveTo>
                  <a:cubicBezTo>
                    <a:pt x="3142" y="28280"/>
                    <a:pt x="2526" y="57236"/>
                    <a:pt x="9427" y="84841"/>
                  </a:cubicBezTo>
                  <a:cubicBezTo>
                    <a:pt x="14329" y="104447"/>
                    <a:pt x="45390" y="128369"/>
                    <a:pt x="56561" y="141402"/>
                  </a:cubicBezTo>
                  <a:cubicBezTo>
                    <a:pt x="66786" y="153331"/>
                    <a:pt x="73732" y="167999"/>
                    <a:pt x="84842" y="179109"/>
                  </a:cubicBezTo>
                  <a:cubicBezTo>
                    <a:pt x="99660" y="193927"/>
                    <a:pt x="134189" y="207571"/>
                    <a:pt x="150829" y="216816"/>
                  </a:cubicBezTo>
                  <a:cubicBezTo>
                    <a:pt x="166846" y="225714"/>
                    <a:pt x="182953" y="234590"/>
                    <a:pt x="197963" y="245097"/>
                  </a:cubicBezTo>
                  <a:cubicBezTo>
                    <a:pt x="278424" y="301420"/>
                    <a:pt x="209500" y="268566"/>
                    <a:pt x="292231" y="301657"/>
                  </a:cubicBezTo>
                  <a:lnTo>
                    <a:pt x="386499" y="377072"/>
                  </a:lnTo>
                  <a:cubicBezTo>
                    <a:pt x="398853" y="386779"/>
                    <a:pt x="411805" y="395706"/>
                    <a:pt x="424207" y="405352"/>
                  </a:cubicBezTo>
                  <a:cubicBezTo>
                    <a:pt x="440089" y="417705"/>
                    <a:pt x="457114" y="428832"/>
                    <a:pt x="471341" y="443059"/>
                  </a:cubicBezTo>
                  <a:cubicBezTo>
                    <a:pt x="480768" y="452486"/>
                    <a:pt x="488773" y="463591"/>
                    <a:pt x="499621" y="471340"/>
                  </a:cubicBezTo>
                  <a:cubicBezTo>
                    <a:pt x="511056" y="479508"/>
                    <a:pt x="524759" y="483909"/>
                    <a:pt x="537328" y="490193"/>
                  </a:cubicBezTo>
                  <a:cubicBezTo>
                    <a:pt x="549897" y="502762"/>
                    <a:pt x="560815" y="517236"/>
                    <a:pt x="575036" y="527901"/>
                  </a:cubicBezTo>
                  <a:cubicBezTo>
                    <a:pt x="595023" y="542891"/>
                    <a:pt x="639260" y="555299"/>
                    <a:pt x="659877" y="565608"/>
                  </a:cubicBezTo>
                  <a:cubicBezTo>
                    <a:pt x="676265" y="573802"/>
                    <a:pt x="690879" y="585201"/>
                    <a:pt x="707011" y="593888"/>
                  </a:cubicBezTo>
                  <a:cubicBezTo>
                    <a:pt x="731757" y="607213"/>
                    <a:pt x="759040" y="616007"/>
                    <a:pt x="782425" y="631596"/>
                  </a:cubicBezTo>
                  <a:cubicBezTo>
                    <a:pt x="810825" y="650528"/>
                    <a:pt x="814928" y="654952"/>
                    <a:pt x="848413" y="669303"/>
                  </a:cubicBezTo>
                  <a:cubicBezTo>
                    <a:pt x="857546" y="673217"/>
                    <a:pt x="867266" y="675588"/>
                    <a:pt x="876693" y="678730"/>
                  </a:cubicBezTo>
                  <a:cubicBezTo>
                    <a:pt x="983509" y="758841"/>
                    <a:pt x="848588" y="661165"/>
                    <a:pt x="952108" y="725864"/>
                  </a:cubicBezTo>
                  <a:cubicBezTo>
                    <a:pt x="969177" y="736532"/>
                    <a:pt x="998161" y="763031"/>
                    <a:pt x="1018095" y="772998"/>
                  </a:cubicBezTo>
                  <a:cubicBezTo>
                    <a:pt x="1053590" y="790746"/>
                    <a:pt x="1066935" y="792277"/>
                    <a:pt x="1102937" y="801278"/>
                  </a:cubicBezTo>
                  <a:cubicBezTo>
                    <a:pt x="1128075" y="813847"/>
                    <a:pt x="1152256" y="828547"/>
                    <a:pt x="1178351" y="838985"/>
                  </a:cubicBezTo>
                  <a:cubicBezTo>
                    <a:pt x="1194062" y="845270"/>
                    <a:pt x="1210350" y="850271"/>
                    <a:pt x="1225485" y="857839"/>
                  </a:cubicBezTo>
                  <a:cubicBezTo>
                    <a:pt x="1260198" y="875195"/>
                    <a:pt x="1250156" y="883151"/>
                    <a:pt x="1291473" y="895546"/>
                  </a:cubicBezTo>
                  <a:cubicBezTo>
                    <a:pt x="1309780" y="901038"/>
                    <a:pt x="1329228" y="901554"/>
                    <a:pt x="1348033" y="904973"/>
                  </a:cubicBezTo>
                  <a:cubicBezTo>
                    <a:pt x="1363797" y="907839"/>
                    <a:pt x="1379709" y="910184"/>
                    <a:pt x="1395167" y="914400"/>
                  </a:cubicBezTo>
                  <a:cubicBezTo>
                    <a:pt x="1414340" y="919629"/>
                    <a:pt x="1432363" y="928784"/>
                    <a:pt x="1451728" y="933253"/>
                  </a:cubicBezTo>
                  <a:cubicBezTo>
                    <a:pt x="1489249" y="941912"/>
                    <a:pt x="1580497" y="947909"/>
                    <a:pt x="1611984" y="952107"/>
                  </a:cubicBezTo>
                  <a:cubicBezTo>
                    <a:pt x="1627866" y="954225"/>
                    <a:pt x="1643407" y="958392"/>
                    <a:pt x="1659118" y="961534"/>
                  </a:cubicBezTo>
                  <a:cubicBezTo>
                    <a:pt x="1674829" y="970961"/>
                    <a:pt x="1689240" y="983009"/>
                    <a:pt x="1706252" y="989814"/>
                  </a:cubicBezTo>
                  <a:cubicBezTo>
                    <a:pt x="1721129" y="995765"/>
                    <a:pt x="1737745" y="995765"/>
                    <a:pt x="1753386" y="999241"/>
                  </a:cubicBezTo>
                  <a:cubicBezTo>
                    <a:pt x="1766033" y="1002052"/>
                    <a:pt x="1778917" y="1004240"/>
                    <a:pt x="1791093" y="1008668"/>
                  </a:cubicBezTo>
                  <a:cubicBezTo>
                    <a:pt x="1902194" y="1049068"/>
                    <a:pt x="1811476" y="1029347"/>
                    <a:pt x="1913642" y="1046375"/>
                  </a:cubicBezTo>
                  <a:cubicBezTo>
                    <a:pt x="1945065" y="1058944"/>
                    <a:pt x="1974407" y="1079296"/>
                    <a:pt x="2007910" y="1084082"/>
                  </a:cubicBezTo>
                  <a:cubicBezTo>
                    <a:pt x="2092819" y="1096212"/>
                    <a:pt x="2051980" y="1089856"/>
                    <a:pt x="2130458" y="1102936"/>
                  </a:cubicBezTo>
                  <a:cubicBezTo>
                    <a:pt x="2158190" y="1114821"/>
                    <a:pt x="2289936" y="1173685"/>
                    <a:pt x="2337848" y="1187777"/>
                  </a:cubicBezTo>
                  <a:cubicBezTo>
                    <a:pt x="2460422" y="1223828"/>
                    <a:pt x="2386322" y="1186429"/>
                    <a:pt x="2507530" y="1234911"/>
                  </a:cubicBezTo>
                  <a:cubicBezTo>
                    <a:pt x="2605050" y="1273919"/>
                    <a:pt x="2523876" y="1260207"/>
                    <a:pt x="2648932" y="1291472"/>
                  </a:cubicBezTo>
                  <a:cubicBezTo>
                    <a:pt x="2670488" y="1296861"/>
                    <a:pt x="2693059" y="1296924"/>
                    <a:pt x="2714920" y="1300899"/>
                  </a:cubicBezTo>
                  <a:cubicBezTo>
                    <a:pt x="2728771" y="1303417"/>
                    <a:pt x="2766028" y="1313375"/>
                    <a:pt x="2780908" y="1319752"/>
                  </a:cubicBezTo>
                  <a:cubicBezTo>
                    <a:pt x="2793824" y="1325288"/>
                    <a:pt x="2805699" y="1333070"/>
                    <a:pt x="2818615" y="1338606"/>
                  </a:cubicBezTo>
                  <a:cubicBezTo>
                    <a:pt x="2827748" y="1342520"/>
                    <a:pt x="2837762" y="1344119"/>
                    <a:pt x="2846895" y="1348033"/>
                  </a:cubicBezTo>
                  <a:cubicBezTo>
                    <a:pt x="2859812" y="1353569"/>
                    <a:pt x="2871555" y="1361667"/>
                    <a:pt x="2884603" y="1366886"/>
                  </a:cubicBezTo>
                  <a:cubicBezTo>
                    <a:pt x="2903055" y="1374267"/>
                    <a:pt x="2923388" y="1376853"/>
                    <a:pt x="2941163" y="1385740"/>
                  </a:cubicBezTo>
                  <a:cubicBezTo>
                    <a:pt x="2953732" y="1392024"/>
                    <a:pt x="2966587" y="1397768"/>
                    <a:pt x="2978871" y="1404593"/>
                  </a:cubicBezTo>
                  <a:cubicBezTo>
                    <a:pt x="2994888" y="1413491"/>
                    <a:pt x="3009617" y="1424680"/>
                    <a:pt x="3026005" y="1432874"/>
                  </a:cubicBezTo>
                  <a:cubicBezTo>
                    <a:pt x="3034893" y="1437318"/>
                    <a:pt x="3044603" y="1440067"/>
                    <a:pt x="3054285" y="1442301"/>
                  </a:cubicBezTo>
                  <a:cubicBezTo>
                    <a:pt x="3085509" y="1449507"/>
                    <a:pt x="3117465" y="1453382"/>
                    <a:pt x="3148553" y="1461154"/>
                  </a:cubicBezTo>
                  <a:lnTo>
                    <a:pt x="3186260" y="1470581"/>
                  </a:lnTo>
                  <a:cubicBezTo>
                    <a:pt x="3252248" y="1467439"/>
                    <a:pt x="3319059" y="1472015"/>
                    <a:pt x="3384223" y="1461154"/>
                  </a:cubicBezTo>
                  <a:cubicBezTo>
                    <a:pt x="3397373" y="1458962"/>
                    <a:pt x="3404755" y="1443722"/>
                    <a:pt x="3412504" y="1432874"/>
                  </a:cubicBezTo>
                  <a:cubicBezTo>
                    <a:pt x="3420672" y="1421439"/>
                    <a:pt x="3424385" y="1407368"/>
                    <a:pt x="3431357" y="1395167"/>
                  </a:cubicBezTo>
                  <a:cubicBezTo>
                    <a:pt x="3436978" y="1385330"/>
                    <a:pt x="3444590" y="1376723"/>
                    <a:pt x="3450211" y="1366886"/>
                  </a:cubicBezTo>
                  <a:cubicBezTo>
                    <a:pt x="3457183" y="1354685"/>
                    <a:pt x="3461834" y="1341229"/>
                    <a:pt x="3469064" y="1329179"/>
                  </a:cubicBezTo>
                  <a:cubicBezTo>
                    <a:pt x="3480722" y="1309749"/>
                    <a:pt x="3485275" y="1279784"/>
                    <a:pt x="3506772" y="1272618"/>
                  </a:cubicBezTo>
                  <a:cubicBezTo>
                    <a:pt x="3597653" y="1242323"/>
                    <a:pt x="3525115" y="1263191"/>
                    <a:pt x="3733015" y="126319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B8972244-8932-4CAA-BA5F-DA708779D80A}"/>
                </a:ext>
              </a:extLst>
            </p:cNvPr>
            <p:cNvSpPr/>
            <p:nvPr/>
          </p:nvSpPr>
          <p:spPr>
            <a:xfrm>
              <a:off x="-3370501" y="5504363"/>
              <a:ext cx="3704734" cy="245209"/>
            </a:xfrm>
            <a:custGeom>
              <a:avLst/>
              <a:gdLst>
                <a:gd name="connsiteX0" fmla="*/ 0 w 3704734"/>
                <a:gd name="connsiteY0" fmla="*/ 0 h 245209"/>
                <a:gd name="connsiteX1" fmla="*/ 65987 w 3704734"/>
                <a:gd name="connsiteY1" fmla="*/ 9427 h 245209"/>
                <a:gd name="connsiteX2" fmla="*/ 546754 w 3704734"/>
                <a:gd name="connsiteY2" fmla="*/ 37707 h 245209"/>
                <a:gd name="connsiteX3" fmla="*/ 744717 w 3704734"/>
                <a:gd name="connsiteY3" fmla="*/ 56561 h 245209"/>
                <a:gd name="connsiteX4" fmla="*/ 820132 w 3704734"/>
                <a:gd name="connsiteY4" fmla="*/ 65988 h 245209"/>
                <a:gd name="connsiteX5" fmla="*/ 886119 w 3704734"/>
                <a:gd name="connsiteY5" fmla="*/ 84842 h 245209"/>
                <a:gd name="connsiteX6" fmla="*/ 942680 w 3704734"/>
                <a:gd name="connsiteY6" fmla="*/ 94268 h 245209"/>
                <a:gd name="connsiteX7" fmla="*/ 989814 w 3704734"/>
                <a:gd name="connsiteY7" fmla="*/ 103695 h 245209"/>
                <a:gd name="connsiteX8" fmla="*/ 1018095 w 3704734"/>
                <a:gd name="connsiteY8" fmla="*/ 113122 h 245209"/>
                <a:gd name="connsiteX9" fmla="*/ 1168924 w 3704734"/>
                <a:gd name="connsiteY9" fmla="*/ 131976 h 245209"/>
                <a:gd name="connsiteX10" fmla="*/ 1545996 w 3704734"/>
                <a:gd name="connsiteY10" fmla="*/ 160256 h 245209"/>
                <a:gd name="connsiteX11" fmla="*/ 1649691 w 3704734"/>
                <a:gd name="connsiteY11" fmla="*/ 169683 h 245209"/>
                <a:gd name="connsiteX12" fmla="*/ 1725105 w 3704734"/>
                <a:gd name="connsiteY12" fmla="*/ 179110 h 245209"/>
                <a:gd name="connsiteX13" fmla="*/ 2337847 w 3704734"/>
                <a:gd name="connsiteY13" fmla="*/ 188536 h 245209"/>
                <a:gd name="connsiteX14" fmla="*/ 2441542 w 3704734"/>
                <a:gd name="connsiteY14" fmla="*/ 207390 h 245209"/>
                <a:gd name="connsiteX15" fmla="*/ 2564091 w 3704734"/>
                <a:gd name="connsiteY15" fmla="*/ 226244 h 245209"/>
                <a:gd name="connsiteX16" fmla="*/ 2592371 w 3704734"/>
                <a:gd name="connsiteY16" fmla="*/ 235670 h 245209"/>
                <a:gd name="connsiteX17" fmla="*/ 3195686 w 3704734"/>
                <a:gd name="connsiteY17" fmla="*/ 235670 h 245209"/>
                <a:gd name="connsiteX18" fmla="*/ 3289954 w 3704734"/>
                <a:gd name="connsiteY18" fmla="*/ 207390 h 245209"/>
                <a:gd name="connsiteX19" fmla="*/ 3318235 w 3704734"/>
                <a:gd name="connsiteY19" fmla="*/ 197963 h 245209"/>
                <a:gd name="connsiteX20" fmla="*/ 3365369 w 3704734"/>
                <a:gd name="connsiteY20" fmla="*/ 150829 h 245209"/>
                <a:gd name="connsiteX21" fmla="*/ 3393649 w 3704734"/>
                <a:gd name="connsiteY21" fmla="*/ 122549 h 245209"/>
                <a:gd name="connsiteX22" fmla="*/ 3478491 w 3704734"/>
                <a:gd name="connsiteY22" fmla="*/ 75415 h 245209"/>
                <a:gd name="connsiteX23" fmla="*/ 3704734 w 3704734"/>
                <a:gd name="connsiteY23" fmla="*/ 37707 h 24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704734" h="245209">
                  <a:moveTo>
                    <a:pt x="0" y="0"/>
                  </a:moveTo>
                  <a:cubicBezTo>
                    <a:pt x="21996" y="3142"/>
                    <a:pt x="43854" y="7474"/>
                    <a:pt x="65987" y="9427"/>
                  </a:cubicBezTo>
                  <a:cubicBezTo>
                    <a:pt x="295504" y="29679"/>
                    <a:pt x="324483" y="28446"/>
                    <a:pt x="546754" y="37707"/>
                  </a:cubicBezTo>
                  <a:lnTo>
                    <a:pt x="744717" y="56561"/>
                  </a:lnTo>
                  <a:cubicBezTo>
                    <a:pt x="769916" y="59168"/>
                    <a:pt x="795290" y="61019"/>
                    <a:pt x="820132" y="65988"/>
                  </a:cubicBezTo>
                  <a:cubicBezTo>
                    <a:pt x="842564" y="70474"/>
                    <a:pt x="863829" y="79698"/>
                    <a:pt x="886119" y="84842"/>
                  </a:cubicBezTo>
                  <a:cubicBezTo>
                    <a:pt x="904743" y="89140"/>
                    <a:pt x="923875" y="90849"/>
                    <a:pt x="942680" y="94268"/>
                  </a:cubicBezTo>
                  <a:cubicBezTo>
                    <a:pt x="958444" y="97134"/>
                    <a:pt x="974270" y="99809"/>
                    <a:pt x="989814" y="103695"/>
                  </a:cubicBezTo>
                  <a:cubicBezTo>
                    <a:pt x="999454" y="106105"/>
                    <a:pt x="1008351" y="111173"/>
                    <a:pt x="1018095" y="113122"/>
                  </a:cubicBezTo>
                  <a:cubicBezTo>
                    <a:pt x="1049901" y="119483"/>
                    <a:pt x="1141847" y="129175"/>
                    <a:pt x="1168924" y="131976"/>
                  </a:cubicBezTo>
                  <a:cubicBezTo>
                    <a:pt x="1491992" y="165396"/>
                    <a:pt x="1222727" y="139399"/>
                    <a:pt x="1545996" y="160256"/>
                  </a:cubicBezTo>
                  <a:cubicBezTo>
                    <a:pt x="1580632" y="162491"/>
                    <a:pt x="1615174" y="166050"/>
                    <a:pt x="1649691" y="169683"/>
                  </a:cubicBezTo>
                  <a:cubicBezTo>
                    <a:pt x="1674885" y="172335"/>
                    <a:pt x="1699781" y="178416"/>
                    <a:pt x="1725105" y="179110"/>
                  </a:cubicBezTo>
                  <a:cubicBezTo>
                    <a:pt x="1929300" y="184704"/>
                    <a:pt x="2133600" y="185394"/>
                    <a:pt x="2337847" y="188536"/>
                  </a:cubicBezTo>
                  <a:cubicBezTo>
                    <a:pt x="2505593" y="212500"/>
                    <a:pt x="2330424" y="185166"/>
                    <a:pt x="2441542" y="207390"/>
                  </a:cubicBezTo>
                  <a:cubicBezTo>
                    <a:pt x="2474241" y="213930"/>
                    <a:pt x="2532398" y="221716"/>
                    <a:pt x="2564091" y="226244"/>
                  </a:cubicBezTo>
                  <a:cubicBezTo>
                    <a:pt x="2573518" y="229386"/>
                    <a:pt x="2582466" y="234878"/>
                    <a:pt x="2592371" y="235670"/>
                  </a:cubicBezTo>
                  <a:cubicBezTo>
                    <a:pt x="2818746" y="253779"/>
                    <a:pt x="2945937" y="241617"/>
                    <a:pt x="3195686" y="235670"/>
                  </a:cubicBezTo>
                  <a:cubicBezTo>
                    <a:pt x="3252676" y="221424"/>
                    <a:pt x="3221100" y="230342"/>
                    <a:pt x="3289954" y="207390"/>
                  </a:cubicBezTo>
                  <a:lnTo>
                    <a:pt x="3318235" y="197963"/>
                  </a:lnTo>
                  <a:cubicBezTo>
                    <a:pt x="3352801" y="146116"/>
                    <a:pt x="3318235" y="190108"/>
                    <a:pt x="3365369" y="150829"/>
                  </a:cubicBezTo>
                  <a:cubicBezTo>
                    <a:pt x="3375610" y="142294"/>
                    <a:pt x="3383126" y="130734"/>
                    <a:pt x="3393649" y="122549"/>
                  </a:cubicBezTo>
                  <a:cubicBezTo>
                    <a:pt x="3442270" y="84733"/>
                    <a:pt x="3435821" y="89638"/>
                    <a:pt x="3478491" y="75415"/>
                  </a:cubicBezTo>
                  <a:cubicBezTo>
                    <a:pt x="3582112" y="6332"/>
                    <a:pt x="3512392" y="37707"/>
                    <a:pt x="3704734" y="3770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FDBF154-35A3-4ACB-BF5A-8A09066C0C24}"/>
                  </a:ext>
                </a:extLst>
              </p:cNvPr>
              <p:cNvSpPr/>
              <p:nvPr/>
            </p:nvSpPr>
            <p:spPr>
              <a:xfrm>
                <a:off x="4984544" y="5211303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FDBF154-35A3-4ACB-BF5A-8A09066C0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544" y="5211303"/>
                <a:ext cx="103118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BABE43A-2A7B-4DFB-A500-C0017E77B559}"/>
                  </a:ext>
                </a:extLst>
              </p:cNvPr>
              <p:cNvSpPr/>
              <p:nvPr/>
            </p:nvSpPr>
            <p:spPr>
              <a:xfrm>
                <a:off x="5031678" y="6153983"/>
                <a:ext cx="12604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BABE43A-2A7B-4DFB-A500-C0017E77B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78" y="6153983"/>
                <a:ext cx="126041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D4F690B-F728-40B6-8B44-0C7349E27334}"/>
                  </a:ext>
                </a:extLst>
              </p:cNvPr>
              <p:cNvSpPr/>
              <p:nvPr/>
            </p:nvSpPr>
            <p:spPr>
              <a:xfrm>
                <a:off x="5003397" y="5647275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D4F690B-F728-40B6-8B44-0C7349E27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97" y="5647275"/>
                <a:ext cx="103118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3DFCDB7-6820-4B98-8B4C-88B2D9C49AA0}"/>
                  </a:ext>
                </a:extLst>
              </p:cNvPr>
              <p:cNvSpPr/>
              <p:nvPr/>
            </p:nvSpPr>
            <p:spPr>
              <a:xfrm>
                <a:off x="4956263" y="4683539"/>
                <a:ext cx="10311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3DFCDB7-6820-4B98-8B4C-88B2D9C4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63" y="4683539"/>
                <a:ext cx="103118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AC79DA-F51A-4A59-B886-F4CA9AE20DF4}"/>
                  </a:ext>
                </a:extLst>
              </p:cNvPr>
              <p:cNvSpPr/>
              <p:nvPr/>
            </p:nvSpPr>
            <p:spPr>
              <a:xfrm>
                <a:off x="4956263" y="4325569"/>
                <a:ext cx="1371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=101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AC79DA-F51A-4A59-B886-F4CA9AE20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63" y="4325569"/>
                <a:ext cx="137101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右大括弧 53">
            <a:extLst>
              <a:ext uri="{FF2B5EF4-FFF2-40B4-BE49-F238E27FC236}">
                <a16:creationId xmlns:a16="http://schemas.microsoft.com/office/drawing/2014/main" id="{1C863DF8-C1C3-4D0D-A065-D20048787675}"/>
              </a:ext>
            </a:extLst>
          </p:cNvPr>
          <p:cNvSpPr/>
          <p:nvPr/>
        </p:nvSpPr>
        <p:spPr>
          <a:xfrm>
            <a:off x="6251079" y="4225245"/>
            <a:ext cx="812039" cy="23956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CEF1FA6-B541-4B13-ABE8-DE1F0A9BBACA}"/>
              </a:ext>
            </a:extLst>
          </p:cNvPr>
          <p:cNvSpPr txBox="1"/>
          <p:nvPr/>
        </p:nvSpPr>
        <p:spPr>
          <a:xfrm>
            <a:off x="403508" y="1282324"/>
            <a:ext cx="3891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Advantage Actor-Critic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221E33F1-1BFE-48C7-8DE2-8A1CACBCD2D1}"/>
              </a:ext>
            </a:extLst>
          </p:cNvPr>
          <p:cNvSpPr/>
          <p:nvPr/>
        </p:nvSpPr>
        <p:spPr>
          <a:xfrm>
            <a:off x="2227981" y="53578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BF4714EF-B721-45C4-AC1B-527FB5B2504D}"/>
                  </a:ext>
                </a:extLst>
              </p:cNvPr>
              <p:cNvSpPr txBox="1"/>
              <p:nvPr/>
            </p:nvSpPr>
            <p:spPr>
              <a:xfrm>
                <a:off x="2060134" y="5558380"/>
                <a:ext cx="480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BF4714EF-B721-45C4-AC1B-527FB5B2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34" y="5558380"/>
                <a:ext cx="480488" cy="461665"/>
              </a:xfrm>
              <a:prstGeom prst="rect">
                <a:avLst/>
              </a:prstGeom>
              <a:blipFill>
                <a:blip r:embed="rId18"/>
                <a:stretch>
                  <a:fillRect r="-44304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B84B00-D967-4F39-9188-D03E2AB0F096}"/>
                  </a:ext>
                </a:extLst>
              </p:cNvPr>
              <p:cNvSpPr txBox="1"/>
              <p:nvPr/>
            </p:nvSpPr>
            <p:spPr>
              <a:xfrm>
                <a:off x="1112973" y="4613470"/>
                <a:ext cx="1616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B84B00-D967-4F39-9188-D03E2AB0F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73" y="4613470"/>
                <a:ext cx="1616207" cy="461665"/>
              </a:xfrm>
              <a:prstGeom prst="rect">
                <a:avLst/>
              </a:prstGeom>
              <a:blipFill>
                <a:blip r:embed="rId19"/>
                <a:stretch>
                  <a:fillRect l="-60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340C30F-123A-47E0-86F5-C3AFD820B9EC}"/>
                  </a:ext>
                </a:extLst>
              </p:cNvPr>
              <p:cNvSpPr/>
              <p:nvPr/>
            </p:nvSpPr>
            <p:spPr>
              <a:xfrm>
                <a:off x="7256081" y="5350222"/>
                <a:ext cx="16563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340C30F-123A-47E0-86F5-C3AFD820B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081" y="5350222"/>
                <a:ext cx="1656351" cy="477888"/>
              </a:xfrm>
              <a:prstGeom prst="rect">
                <a:avLst/>
              </a:prstGeom>
              <a:blipFill>
                <a:blip r:embed="rId2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5D60D35-8DF0-432D-8B4B-E2C48F487951}"/>
                  </a:ext>
                </a:extLst>
              </p:cNvPr>
              <p:cNvSpPr/>
              <p:nvPr/>
            </p:nvSpPr>
            <p:spPr>
              <a:xfrm>
                <a:off x="7291490" y="4888557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5D60D35-8DF0-432D-8B4B-E2C48F487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90" y="4888557"/>
                <a:ext cx="48385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CF67E0E-E7CF-4CCD-AEFF-2E744B940DBD}"/>
              </a:ext>
            </a:extLst>
          </p:cNvPr>
          <p:cNvCxnSpPr>
            <a:cxnSpLocks/>
          </p:cNvCxnSpPr>
          <p:nvPr/>
        </p:nvCxnSpPr>
        <p:spPr>
          <a:xfrm>
            <a:off x="6305395" y="1090736"/>
            <a:ext cx="15253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B593911-FC3A-4764-98A2-33AC385F1598}"/>
                  </a:ext>
                </a:extLst>
              </p:cNvPr>
              <p:cNvSpPr/>
              <p:nvPr/>
            </p:nvSpPr>
            <p:spPr>
              <a:xfrm>
                <a:off x="5406251" y="228003"/>
                <a:ext cx="339090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B593911-FC3A-4764-98A2-33AC385F1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251" y="228003"/>
                <a:ext cx="3390900" cy="477888"/>
              </a:xfrm>
              <a:prstGeom prst="rect">
                <a:avLst/>
              </a:prstGeom>
              <a:blipFill>
                <a:blip r:embed="rId2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36AC52-51ED-4856-A7E1-32B36A659C2E}"/>
                  </a:ext>
                </a:extLst>
              </p:cNvPr>
              <p:cNvSpPr/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36AC52-51ED-4856-A7E1-32B36A659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841763"/>
                <a:ext cx="1363002" cy="477888"/>
              </a:xfrm>
              <a:prstGeom prst="rect">
                <a:avLst/>
              </a:prstGeom>
              <a:blipFill>
                <a:blip r:embed="rId2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DF086F6-354A-4675-821C-4067AC012FA3}"/>
                  </a:ext>
                </a:extLst>
              </p:cNvPr>
              <p:cNvSpPr txBox="1"/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DF086F6-354A-4675-821C-4067AC012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92" y="812477"/>
                <a:ext cx="827314" cy="461665"/>
              </a:xfrm>
              <a:prstGeom prst="rect">
                <a:avLst/>
              </a:prstGeom>
              <a:blipFill>
                <a:blip r:embed="rId2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F6502AB-467C-4953-88EE-FFB022C9244E}"/>
                  </a:ext>
                </a:extLst>
              </p:cNvPr>
              <p:cNvSpPr txBox="1"/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F6502AB-467C-4953-88EE-FFB022C92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4" y="843912"/>
                <a:ext cx="827314" cy="47359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5AC5401-D867-4435-A1D9-F0E85EA18B6D}"/>
                  </a:ext>
                </a:extLst>
              </p:cNvPr>
              <p:cNvSpPr txBox="1"/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5AC5401-D867-4435-A1D9-F0E85EA1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77" y="841763"/>
                <a:ext cx="964175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82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3" grpId="0"/>
      <p:bldP spid="54" grpId="0" animBg="1"/>
      <p:bldP spid="55" grpId="0"/>
      <p:bldP spid="56" grpId="0" animBg="1"/>
      <p:bldP spid="59" grpId="0"/>
      <p:bldP spid="60" grpId="0"/>
      <p:bldP spid="61" grpId="0"/>
      <p:bldP spid="62" grpId="0"/>
      <p:bldP spid="6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3687</TotalTime>
  <Words>1656</Words>
  <Application>Microsoft Macintosh PowerPoint</Application>
  <PresentationFormat>全屏显示(4:3)</PresentationFormat>
  <Paragraphs>425</Paragraphs>
  <Slides>29</Slides>
  <Notes>15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Arial</vt:lpstr>
      <vt:lpstr>Calibri</vt:lpstr>
      <vt:lpstr>Calibri Light</vt:lpstr>
      <vt:lpstr>Cambria Math</vt:lpstr>
      <vt:lpstr>Lucida Grande</vt:lpstr>
      <vt:lpstr>Times New Roman</vt:lpstr>
      <vt:lpstr>Titillium Web</vt:lpstr>
      <vt:lpstr>Office 佈景主題</vt:lpstr>
      <vt:lpstr>Outline</vt:lpstr>
      <vt:lpstr>Critic</vt:lpstr>
      <vt:lpstr>How to estimate V^θ (s)</vt:lpstr>
      <vt:lpstr>How to estimate V^π (s)</vt:lpstr>
      <vt:lpstr>MC v.s. TD</vt:lpstr>
      <vt:lpstr>Version 3.5 </vt:lpstr>
      <vt:lpstr>Version 3.5 </vt:lpstr>
      <vt:lpstr>Version 3.5 </vt:lpstr>
      <vt:lpstr>Version 4 </vt:lpstr>
      <vt:lpstr>Tip of Actor-Critic</vt:lpstr>
      <vt:lpstr>Outlook: Deep Q Network (DQN)</vt:lpstr>
      <vt:lpstr>Outline</vt:lpstr>
      <vt:lpstr>Sparse Reward </vt:lpstr>
      <vt:lpstr>Reward Shaping</vt:lpstr>
      <vt:lpstr>Reward Shaping</vt:lpstr>
      <vt:lpstr>PowerPoint 演示文稿</vt:lpstr>
      <vt:lpstr>Outline</vt:lpstr>
      <vt:lpstr>Motivation</vt:lpstr>
      <vt:lpstr>Imitation Learning</vt:lpstr>
      <vt:lpstr>Isn’t it Supervised Learning?</vt:lpstr>
      <vt:lpstr>More problem ……</vt:lpstr>
      <vt:lpstr>Inverse Reinforcement Learning</vt:lpstr>
      <vt:lpstr>Inverse Reinforcement Learning</vt:lpstr>
      <vt:lpstr>Framework of IRL</vt:lpstr>
      <vt:lpstr>PowerPoint 演示文稿</vt:lpstr>
      <vt:lpstr>Robot</vt:lpstr>
      <vt:lpstr>Robot</vt:lpstr>
      <vt:lpstr>To Learn More …</vt:lpstr>
      <vt:lpstr>Concluding Remarks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Deep Reinforcement Learning</dc:title>
  <dc:creator>Hung-yi Lee</dc:creator>
  <cp:lastModifiedBy>Microsoft Office User</cp:lastModifiedBy>
  <cp:revision>149</cp:revision>
  <dcterms:created xsi:type="dcterms:W3CDTF">2019-07-17T15:33:49Z</dcterms:created>
  <dcterms:modified xsi:type="dcterms:W3CDTF">2025-01-27T15:25:59Z</dcterms:modified>
</cp:coreProperties>
</file>